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handoutMasterIdLst>
    <p:handoutMasterId r:id="rId19"/>
  </p:handoutMasterIdLst>
  <p:sldIdLst>
    <p:sldId id="739" r:id="rId2"/>
    <p:sldId id="1180" r:id="rId3"/>
    <p:sldId id="1182" r:id="rId4"/>
    <p:sldId id="1183" r:id="rId5"/>
    <p:sldId id="1184" r:id="rId6"/>
    <p:sldId id="1185" r:id="rId7"/>
    <p:sldId id="1186" r:id="rId8"/>
    <p:sldId id="1181" r:id="rId9"/>
    <p:sldId id="1187" r:id="rId10"/>
    <p:sldId id="1188" r:id="rId11"/>
    <p:sldId id="1189" r:id="rId12"/>
    <p:sldId id="1190" r:id="rId13"/>
    <p:sldId id="1191" r:id="rId14"/>
    <p:sldId id="1192" r:id="rId15"/>
    <p:sldId id="1193" r:id="rId16"/>
    <p:sldId id="393" r:id="rId17"/>
  </p:sldIdLst>
  <p:sldSz cx="9144000" cy="6858000" type="screen4x3"/>
  <p:notesSz cx="6864350" cy="9996488"/>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49" userDrawn="1">
          <p15:clr>
            <a:srgbClr val="A4A3A4"/>
          </p15:clr>
        </p15:guide>
        <p15:guide id="2" pos="216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i Dylan" initials="JD" lastIdx="2" clrIdx="0">
    <p:extLst>
      <p:ext uri="{19B8F6BF-5375-455C-9EA6-DF929625EA0E}">
        <p15:presenceInfo xmlns:p15="http://schemas.microsoft.com/office/powerpoint/2012/main" userId="4922663bdcadc543"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EDEFA3"/>
    <a:srgbClr val="E5FA98"/>
    <a:srgbClr val="FF3300"/>
    <a:srgbClr val="FF5050"/>
    <a:srgbClr val="FF7C80"/>
    <a:srgbClr val="B2ECC5"/>
    <a:srgbClr val="CAF52B"/>
    <a:srgbClr val="511CE8"/>
    <a:srgbClr val="8D6A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5FCE397-8FAB-41DF-8E62-E26E8D323992}" v="32" dt="2021-03-25T07:40:06.957"/>
  </p1510:revLst>
</p1510:revInfo>
</file>

<file path=ppt/tableStyles.xml><?xml version="1.0" encoding="utf-8"?>
<a:tblStyleLst xmlns:a="http://schemas.openxmlformats.org/drawingml/2006/main" def="{5C22544A-7EE6-4342-B048-85BDC9FD1C3A}">
  <a:tblStyle styleId="{69CF1AB2-1976-4502-BF36-3FF5EA218861}" styleName="보통 스타일 4 - 강조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72" autoAdjust="0"/>
    <p:restoredTop sz="93767" autoAdjust="0"/>
  </p:normalViewPr>
  <p:slideViewPr>
    <p:cSldViewPr>
      <p:cViewPr varScale="1">
        <p:scale>
          <a:sx n="66" d="100"/>
          <a:sy n="66" d="100"/>
        </p:scale>
        <p:origin x="1072" y="48"/>
      </p:cViewPr>
      <p:guideLst>
        <p:guide orient="horz" pos="2160"/>
        <p:guide pos="2880"/>
      </p:guideLst>
    </p:cSldViewPr>
  </p:slideViewPr>
  <p:outlineViewPr>
    <p:cViewPr>
      <p:scale>
        <a:sx n="33" d="100"/>
        <a:sy n="33" d="100"/>
      </p:scale>
      <p:origin x="54"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1878" y="180"/>
      </p:cViewPr>
      <p:guideLst>
        <p:guide orient="horz" pos="3149"/>
        <p:guide pos="216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10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 Id="rId10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i Dylan" userId="4922663bdcadc543" providerId="LiveId" clId="{75FCE397-8FAB-41DF-8E62-E26E8D323992}"/>
    <pc:docChg chg="undo custSel addSld delSld modSld sldOrd">
      <pc:chgData name="Ji Dylan" userId="4922663bdcadc543" providerId="LiveId" clId="{75FCE397-8FAB-41DF-8E62-E26E8D323992}" dt="2021-03-25T07:49:44.721" v="11336" actId="20577"/>
      <pc:docMkLst>
        <pc:docMk/>
      </pc:docMkLst>
      <pc:sldChg chg="new del">
        <pc:chgData name="Ji Dylan" userId="4922663bdcadc543" providerId="LiveId" clId="{75FCE397-8FAB-41DF-8E62-E26E8D323992}" dt="2021-03-24T06:18:50.610" v="2" actId="2696"/>
        <pc:sldMkLst>
          <pc:docMk/>
          <pc:sldMk cId="2445726109" sldId="1179"/>
        </pc:sldMkLst>
      </pc:sldChg>
      <pc:sldChg chg="addSp delSp modSp add mod">
        <pc:chgData name="Ji Dylan" userId="4922663bdcadc543" providerId="LiveId" clId="{75FCE397-8FAB-41DF-8E62-E26E8D323992}" dt="2021-03-24T06:22:19.186" v="125" actId="20577"/>
        <pc:sldMkLst>
          <pc:docMk/>
          <pc:sldMk cId="1011270271" sldId="1180"/>
        </pc:sldMkLst>
        <pc:spChg chg="del">
          <ac:chgData name="Ji Dylan" userId="4922663bdcadc543" providerId="LiveId" clId="{75FCE397-8FAB-41DF-8E62-E26E8D323992}" dt="2021-03-24T06:19:36.494" v="9" actId="478"/>
          <ac:spMkLst>
            <pc:docMk/>
            <pc:sldMk cId="1011270271" sldId="1180"/>
            <ac:spMk id="2" creationId="{00000000-0000-0000-0000-000000000000}"/>
          </ac:spMkLst>
        </pc:spChg>
        <pc:spChg chg="mod">
          <ac:chgData name="Ji Dylan" userId="4922663bdcadc543" providerId="LiveId" clId="{75FCE397-8FAB-41DF-8E62-E26E8D323992}" dt="2021-03-24T06:20:35.555" v="23" actId="6549"/>
          <ac:spMkLst>
            <pc:docMk/>
            <pc:sldMk cId="1011270271" sldId="1180"/>
            <ac:spMk id="5" creationId="{00000000-0000-0000-0000-000000000000}"/>
          </ac:spMkLst>
        </pc:spChg>
        <pc:spChg chg="add del mod">
          <ac:chgData name="Ji Dylan" userId="4922663bdcadc543" providerId="LiveId" clId="{75FCE397-8FAB-41DF-8E62-E26E8D323992}" dt="2021-03-24T06:19:37.604" v="10" actId="478"/>
          <ac:spMkLst>
            <pc:docMk/>
            <pc:sldMk cId="1011270271" sldId="1180"/>
            <ac:spMk id="6" creationId="{38DC4560-9BBB-4631-885E-02F8D34122E4}"/>
          </ac:spMkLst>
        </pc:spChg>
        <pc:spChg chg="add mod">
          <ac:chgData name="Ji Dylan" userId="4922663bdcadc543" providerId="LiveId" clId="{75FCE397-8FAB-41DF-8E62-E26E8D323992}" dt="2021-03-24T06:22:19.186" v="125" actId="20577"/>
          <ac:spMkLst>
            <pc:docMk/>
            <pc:sldMk cId="1011270271" sldId="1180"/>
            <ac:spMk id="7" creationId="{86951643-4E96-4E79-9D34-62449434B760}"/>
          </ac:spMkLst>
        </pc:spChg>
      </pc:sldChg>
      <pc:sldChg chg="addSp modSp add mod">
        <pc:chgData name="Ji Dylan" userId="4922663bdcadc543" providerId="LiveId" clId="{75FCE397-8FAB-41DF-8E62-E26E8D323992}" dt="2021-03-25T04:50:10.668" v="10725" actId="20577"/>
        <pc:sldMkLst>
          <pc:docMk/>
          <pc:sldMk cId="2789577790" sldId="1181"/>
        </pc:sldMkLst>
        <pc:spChg chg="mod">
          <ac:chgData name="Ji Dylan" userId="4922663bdcadc543" providerId="LiveId" clId="{75FCE397-8FAB-41DF-8E62-E26E8D323992}" dt="2021-03-24T06:22:29.531" v="130" actId="20577"/>
          <ac:spMkLst>
            <pc:docMk/>
            <pc:sldMk cId="2789577790" sldId="1181"/>
            <ac:spMk id="2" creationId="{00000000-0000-0000-0000-000000000000}"/>
          </ac:spMkLst>
        </pc:spChg>
        <pc:spChg chg="mod">
          <ac:chgData name="Ji Dylan" userId="4922663bdcadc543" providerId="LiveId" clId="{75FCE397-8FAB-41DF-8E62-E26E8D323992}" dt="2021-03-24T06:34:57.489" v="190" actId="20577"/>
          <ac:spMkLst>
            <pc:docMk/>
            <pc:sldMk cId="2789577790" sldId="1181"/>
            <ac:spMk id="5" creationId="{00000000-0000-0000-0000-000000000000}"/>
          </ac:spMkLst>
        </pc:spChg>
        <pc:spChg chg="add mod">
          <ac:chgData name="Ji Dylan" userId="4922663bdcadc543" providerId="LiveId" clId="{75FCE397-8FAB-41DF-8E62-E26E8D323992}" dt="2021-03-25T04:50:10.668" v="10725" actId="20577"/>
          <ac:spMkLst>
            <pc:docMk/>
            <pc:sldMk cId="2789577790" sldId="1181"/>
            <ac:spMk id="6" creationId="{B489D57F-8E9D-4AC5-BEDB-D4CED0C24A20}"/>
          </ac:spMkLst>
        </pc:spChg>
      </pc:sldChg>
      <pc:sldChg chg="add del">
        <pc:chgData name="Ji Dylan" userId="4922663bdcadc543" providerId="LiveId" clId="{75FCE397-8FAB-41DF-8E62-E26E8D323992}" dt="2021-03-24T06:48:48.388" v="883" actId="2696"/>
        <pc:sldMkLst>
          <pc:docMk/>
          <pc:sldMk cId="1982105886" sldId="1182"/>
        </pc:sldMkLst>
      </pc:sldChg>
      <pc:sldChg chg="modSp add mod ord">
        <pc:chgData name="Ji Dylan" userId="4922663bdcadc543" providerId="LiveId" clId="{75FCE397-8FAB-41DF-8E62-E26E8D323992}" dt="2021-03-25T04:47:12.014" v="10460" actId="20577"/>
        <pc:sldMkLst>
          <pc:docMk/>
          <pc:sldMk cId="3471143394" sldId="1182"/>
        </pc:sldMkLst>
        <pc:spChg chg="mod">
          <ac:chgData name="Ji Dylan" userId="4922663bdcadc543" providerId="LiveId" clId="{75FCE397-8FAB-41DF-8E62-E26E8D323992}" dt="2021-03-24T07:12:42.092" v="2562" actId="255"/>
          <ac:spMkLst>
            <pc:docMk/>
            <pc:sldMk cId="3471143394" sldId="1182"/>
            <ac:spMk id="5" creationId="{00000000-0000-0000-0000-000000000000}"/>
          </ac:spMkLst>
        </pc:spChg>
        <pc:spChg chg="mod">
          <ac:chgData name="Ji Dylan" userId="4922663bdcadc543" providerId="LiveId" clId="{75FCE397-8FAB-41DF-8E62-E26E8D323992}" dt="2021-03-25T04:47:12.014" v="10460" actId="20577"/>
          <ac:spMkLst>
            <pc:docMk/>
            <pc:sldMk cId="3471143394" sldId="1182"/>
            <ac:spMk id="6" creationId="{B489D57F-8E9D-4AC5-BEDB-D4CED0C24A20}"/>
          </ac:spMkLst>
        </pc:spChg>
      </pc:sldChg>
      <pc:sldChg chg="modSp add mod">
        <pc:chgData name="Ji Dylan" userId="4922663bdcadc543" providerId="LiveId" clId="{75FCE397-8FAB-41DF-8E62-E26E8D323992}" dt="2021-03-25T04:47:52.838" v="10490" actId="20577"/>
        <pc:sldMkLst>
          <pc:docMk/>
          <pc:sldMk cId="485961546" sldId="1183"/>
        </pc:sldMkLst>
        <pc:spChg chg="mod">
          <ac:chgData name="Ji Dylan" userId="4922663bdcadc543" providerId="LiveId" clId="{75FCE397-8FAB-41DF-8E62-E26E8D323992}" dt="2021-03-25T04:46:00.815" v="10446" actId="113"/>
          <ac:spMkLst>
            <pc:docMk/>
            <pc:sldMk cId="485961546" sldId="1183"/>
            <ac:spMk id="5" creationId="{00000000-0000-0000-0000-000000000000}"/>
          </ac:spMkLst>
        </pc:spChg>
        <pc:spChg chg="mod">
          <ac:chgData name="Ji Dylan" userId="4922663bdcadc543" providerId="LiveId" clId="{75FCE397-8FAB-41DF-8E62-E26E8D323992}" dt="2021-03-25T04:47:52.838" v="10490" actId="20577"/>
          <ac:spMkLst>
            <pc:docMk/>
            <pc:sldMk cId="485961546" sldId="1183"/>
            <ac:spMk id="6" creationId="{B489D57F-8E9D-4AC5-BEDB-D4CED0C24A20}"/>
          </ac:spMkLst>
        </pc:spChg>
      </pc:sldChg>
      <pc:sldChg chg="modSp add mod">
        <pc:chgData name="Ji Dylan" userId="4922663bdcadc543" providerId="LiveId" clId="{75FCE397-8FAB-41DF-8E62-E26E8D323992}" dt="2021-03-25T04:48:37.797" v="10550" actId="20577"/>
        <pc:sldMkLst>
          <pc:docMk/>
          <pc:sldMk cId="1041141538" sldId="1184"/>
        </pc:sldMkLst>
        <pc:spChg chg="mod">
          <ac:chgData name="Ji Dylan" userId="4922663bdcadc543" providerId="LiveId" clId="{75FCE397-8FAB-41DF-8E62-E26E8D323992}" dt="2021-03-24T07:44:07.874" v="3654" actId="20577"/>
          <ac:spMkLst>
            <pc:docMk/>
            <pc:sldMk cId="1041141538" sldId="1184"/>
            <ac:spMk id="5" creationId="{00000000-0000-0000-0000-000000000000}"/>
          </ac:spMkLst>
        </pc:spChg>
        <pc:spChg chg="mod">
          <ac:chgData name="Ji Dylan" userId="4922663bdcadc543" providerId="LiveId" clId="{75FCE397-8FAB-41DF-8E62-E26E8D323992}" dt="2021-03-25T04:48:37.797" v="10550" actId="20577"/>
          <ac:spMkLst>
            <pc:docMk/>
            <pc:sldMk cId="1041141538" sldId="1184"/>
            <ac:spMk id="6" creationId="{B489D57F-8E9D-4AC5-BEDB-D4CED0C24A20}"/>
          </ac:spMkLst>
        </pc:spChg>
      </pc:sldChg>
      <pc:sldChg chg="modSp add mod">
        <pc:chgData name="Ji Dylan" userId="4922663bdcadc543" providerId="LiveId" clId="{75FCE397-8FAB-41DF-8E62-E26E8D323992}" dt="2021-03-24T09:21:00.947" v="4508" actId="6549"/>
        <pc:sldMkLst>
          <pc:docMk/>
          <pc:sldMk cId="261067137" sldId="1185"/>
        </pc:sldMkLst>
        <pc:spChg chg="mod">
          <ac:chgData name="Ji Dylan" userId="4922663bdcadc543" providerId="LiveId" clId="{75FCE397-8FAB-41DF-8E62-E26E8D323992}" dt="2021-03-24T07:58:11.760" v="4277" actId="20577"/>
          <ac:spMkLst>
            <pc:docMk/>
            <pc:sldMk cId="261067137" sldId="1185"/>
            <ac:spMk id="5" creationId="{00000000-0000-0000-0000-000000000000}"/>
          </ac:spMkLst>
        </pc:spChg>
        <pc:spChg chg="mod">
          <ac:chgData name="Ji Dylan" userId="4922663bdcadc543" providerId="LiveId" clId="{75FCE397-8FAB-41DF-8E62-E26E8D323992}" dt="2021-03-24T09:21:00.947" v="4508" actId="6549"/>
          <ac:spMkLst>
            <pc:docMk/>
            <pc:sldMk cId="261067137" sldId="1185"/>
            <ac:spMk id="6" creationId="{B489D57F-8E9D-4AC5-BEDB-D4CED0C24A20}"/>
          </ac:spMkLst>
        </pc:spChg>
      </pc:sldChg>
      <pc:sldChg chg="modSp add mod">
        <pc:chgData name="Ji Dylan" userId="4922663bdcadc543" providerId="LiveId" clId="{75FCE397-8FAB-41DF-8E62-E26E8D323992}" dt="2021-03-25T06:48:19.631" v="10845" actId="1076"/>
        <pc:sldMkLst>
          <pc:docMk/>
          <pc:sldMk cId="2907404078" sldId="1186"/>
        </pc:sldMkLst>
        <pc:spChg chg="mod">
          <ac:chgData name="Ji Dylan" userId="4922663bdcadc543" providerId="LiveId" clId="{75FCE397-8FAB-41DF-8E62-E26E8D323992}" dt="2021-03-25T06:48:19.631" v="10845" actId="1076"/>
          <ac:spMkLst>
            <pc:docMk/>
            <pc:sldMk cId="2907404078" sldId="1186"/>
            <ac:spMk id="3" creationId="{00000000-0000-0000-0000-000000000000}"/>
          </ac:spMkLst>
        </pc:spChg>
        <pc:spChg chg="mod">
          <ac:chgData name="Ji Dylan" userId="4922663bdcadc543" providerId="LiveId" clId="{75FCE397-8FAB-41DF-8E62-E26E8D323992}" dt="2021-03-24T09:27:28.411" v="4669" actId="20577"/>
          <ac:spMkLst>
            <pc:docMk/>
            <pc:sldMk cId="2907404078" sldId="1186"/>
            <ac:spMk id="5" creationId="{00000000-0000-0000-0000-000000000000}"/>
          </ac:spMkLst>
        </pc:spChg>
        <pc:spChg chg="mod">
          <ac:chgData name="Ji Dylan" userId="4922663bdcadc543" providerId="LiveId" clId="{75FCE397-8FAB-41DF-8E62-E26E8D323992}" dt="2021-03-25T06:48:18.478" v="10844" actId="20577"/>
          <ac:spMkLst>
            <pc:docMk/>
            <pc:sldMk cId="2907404078" sldId="1186"/>
            <ac:spMk id="6" creationId="{B489D57F-8E9D-4AC5-BEDB-D4CED0C24A20}"/>
          </ac:spMkLst>
        </pc:spChg>
      </pc:sldChg>
      <pc:sldChg chg="modSp add mod">
        <pc:chgData name="Ji Dylan" userId="4922663bdcadc543" providerId="LiveId" clId="{75FCE397-8FAB-41DF-8E62-E26E8D323992}" dt="2021-03-24T10:09:18.108" v="6089" actId="20577"/>
        <pc:sldMkLst>
          <pc:docMk/>
          <pc:sldMk cId="3715084575" sldId="1187"/>
        </pc:sldMkLst>
        <pc:spChg chg="mod">
          <ac:chgData name="Ji Dylan" userId="4922663bdcadc543" providerId="LiveId" clId="{75FCE397-8FAB-41DF-8E62-E26E8D323992}" dt="2021-03-24T09:44:36.115" v="5425" actId="20577"/>
          <ac:spMkLst>
            <pc:docMk/>
            <pc:sldMk cId="3715084575" sldId="1187"/>
            <ac:spMk id="5" creationId="{00000000-0000-0000-0000-000000000000}"/>
          </ac:spMkLst>
        </pc:spChg>
        <pc:spChg chg="mod">
          <ac:chgData name="Ji Dylan" userId="4922663bdcadc543" providerId="LiveId" clId="{75FCE397-8FAB-41DF-8E62-E26E8D323992}" dt="2021-03-24T10:09:18.108" v="6089" actId="20577"/>
          <ac:spMkLst>
            <pc:docMk/>
            <pc:sldMk cId="3715084575" sldId="1187"/>
            <ac:spMk id="6" creationId="{B489D57F-8E9D-4AC5-BEDB-D4CED0C24A20}"/>
          </ac:spMkLst>
        </pc:spChg>
      </pc:sldChg>
      <pc:sldChg chg="modSp add mod">
        <pc:chgData name="Ji Dylan" userId="4922663bdcadc543" providerId="LiveId" clId="{75FCE397-8FAB-41DF-8E62-E26E8D323992}" dt="2021-03-24T10:44:47.866" v="6909" actId="20577"/>
        <pc:sldMkLst>
          <pc:docMk/>
          <pc:sldMk cId="3607275271" sldId="1188"/>
        </pc:sldMkLst>
        <pc:spChg chg="mod">
          <ac:chgData name="Ji Dylan" userId="4922663bdcadc543" providerId="LiveId" clId="{75FCE397-8FAB-41DF-8E62-E26E8D323992}" dt="2021-03-24T10:31:44.609" v="6306" actId="20577"/>
          <ac:spMkLst>
            <pc:docMk/>
            <pc:sldMk cId="3607275271" sldId="1188"/>
            <ac:spMk id="5" creationId="{00000000-0000-0000-0000-000000000000}"/>
          </ac:spMkLst>
        </pc:spChg>
        <pc:spChg chg="mod">
          <ac:chgData name="Ji Dylan" userId="4922663bdcadc543" providerId="LiveId" clId="{75FCE397-8FAB-41DF-8E62-E26E8D323992}" dt="2021-03-24T10:44:47.866" v="6909" actId="20577"/>
          <ac:spMkLst>
            <pc:docMk/>
            <pc:sldMk cId="3607275271" sldId="1188"/>
            <ac:spMk id="6" creationId="{B489D57F-8E9D-4AC5-BEDB-D4CED0C24A20}"/>
          </ac:spMkLst>
        </pc:spChg>
      </pc:sldChg>
      <pc:sldChg chg="addSp modSp add mod">
        <pc:chgData name="Ji Dylan" userId="4922663bdcadc543" providerId="LiveId" clId="{75FCE397-8FAB-41DF-8E62-E26E8D323992}" dt="2021-03-24T11:02:14.491" v="7968" actId="6549"/>
        <pc:sldMkLst>
          <pc:docMk/>
          <pc:sldMk cId="137539711" sldId="1189"/>
        </pc:sldMkLst>
        <pc:spChg chg="mod">
          <ac:chgData name="Ji Dylan" userId="4922663bdcadc543" providerId="LiveId" clId="{75FCE397-8FAB-41DF-8E62-E26E8D323992}" dt="2021-03-24T10:45:44.354" v="7012" actId="20577"/>
          <ac:spMkLst>
            <pc:docMk/>
            <pc:sldMk cId="137539711" sldId="1189"/>
            <ac:spMk id="5" creationId="{00000000-0000-0000-0000-000000000000}"/>
          </ac:spMkLst>
        </pc:spChg>
        <pc:spChg chg="mod">
          <ac:chgData name="Ji Dylan" userId="4922663bdcadc543" providerId="LiveId" clId="{75FCE397-8FAB-41DF-8E62-E26E8D323992}" dt="2021-03-24T11:01:48.185" v="7941" actId="6549"/>
          <ac:spMkLst>
            <pc:docMk/>
            <pc:sldMk cId="137539711" sldId="1189"/>
            <ac:spMk id="6" creationId="{B489D57F-8E9D-4AC5-BEDB-D4CED0C24A20}"/>
          </ac:spMkLst>
        </pc:spChg>
        <pc:spChg chg="add mod">
          <ac:chgData name="Ji Dylan" userId="4922663bdcadc543" providerId="LiveId" clId="{75FCE397-8FAB-41DF-8E62-E26E8D323992}" dt="2021-03-24T11:02:14.491" v="7968" actId="6549"/>
          <ac:spMkLst>
            <pc:docMk/>
            <pc:sldMk cId="137539711" sldId="1189"/>
            <ac:spMk id="7" creationId="{D7BD4595-132A-4D05-A0CB-E0E6587F97A9}"/>
          </ac:spMkLst>
        </pc:spChg>
      </pc:sldChg>
      <pc:sldChg chg="addSp delSp modSp add mod">
        <pc:chgData name="Ji Dylan" userId="4922663bdcadc543" providerId="LiveId" clId="{75FCE397-8FAB-41DF-8E62-E26E8D323992}" dt="2021-03-24T11:20:52.290" v="8764" actId="14100"/>
        <pc:sldMkLst>
          <pc:docMk/>
          <pc:sldMk cId="2768940309" sldId="1190"/>
        </pc:sldMkLst>
        <pc:spChg chg="mod">
          <ac:chgData name="Ji Dylan" userId="4922663bdcadc543" providerId="LiveId" clId="{75FCE397-8FAB-41DF-8E62-E26E8D323992}" dt="2021-03-24T11:15:29.850" v="8502" actId="20577"/>
          <ac:spMkLst>
            <pc:docMk/>
            <pc:sldMk cId="2768940309" sldId="1190"/>
            <ac:spMk id="5" creationId="{00000000-0000-0000-0000-000000000000}"/>
          </ac:spMkLst>
        </pc:spChg>
        <pc:spChg chg="mod">
          <ac:chgData name="Ji Dylan" userId="4922663bdcadc543" providerId="LiveId" clId="{75FCE397-8FAB-41DF-8E62-E26E8D323992}" dt="2021-03-24T11:15:38.993" v="8523" actId="20577"/>
          <ac:spMkLst>
            <pc:docMk/>
            <pc:sldMk cId="2768940309" sldId="1190"/>
            <ac:spMk id="6" creationId="{B489D57F-8E9D-4AC5-BEDB-D4CED0C24A20}"/>
          </ac:spMkLst>
        </pc:spChg>
        <pc:spChg chg="del">
          <ac:chgData name="Ji Dylan" userId="4922663bdcadc543" providerId="LiveId" clId="{75FCE397-8FAB-41DF-8E62-E26E8D323992}" dt="2021-03-24T11:15:08.884" v="8468" actId="478"/>
          <ac:spMkLst>
            <pc:docMk/>
            <pc:sldMk cId="2768940309" sldId="1190"/>
            <ac:spMk id="7" creationId="{D7BD4595-132A-4D05-A0CB-E0E6587F97A9}"/>
          </ac:spMkLst>
        </pc:spChg>
        <pc:spChg chg="add mod">
          <ac:chgData name="Ji Dylan" userId="4922663bdcadc543" providerId="LiveId" clId="{75FCE397-8FAB-41DF-8E62-E26E8D323992}" dt="2021-03-24T11:19:18.059" v="8603" actId="6549"/>
          <ac:spMkLst>
            <pc:docMk/>
            <pc:sldMk cId="2768940309" sldId="1190"/>
            <ac:spMk id="8" creationId="{4CFE192D-BFA1-45A8-AE01-8823B311B06A}"/>
          </ac:spMkLst>
        </pc:spChg>
        <pc:spChg chg="add mod">
          <ac:chgData name="Ji Dylan" userId="4922663bdcadc543" providerId="LiveId" clId="{75FCE397-8FAB-41DF-8E62-E26E8D323992}" dt="2021-03-24T11:20:52.290" v="8764" actId="14100"/>
          <ac:spMkLst>
            <pc:docMk/>
            <pc:sldMk cId="2768940309" sldId="1190"/>
            <ac:spMk id="9" creationId="{EBD36DAA-4ED3-41BA-A883-1CF391D9CA26}"/>
          </ac:spMkLst>
        </pc:spChg>
      </pc:sldChg>
      <pc:sldChg chg="addSp delSp modSp add mod">
        <pc:chgData name="Ji Dylan" userId="4922663bdcadc543" providerId="LiveId" clId="{75FCE397-8FAB-41DF-8E62-E26E8D323992}" dt="2021-03-24T12:00:21.464" v="9678" actId="478"/>
        <pc:sldMkLst>
          <pc:docMk/>
          <pc:sldMk cId="251181072" sldId="1191"/>
        </pc:sldMkLst>
        <pc:spChg chg="mod">
          <ac:chgData name="Ji Dylan" userId="4922663bdcadc543" providerId="LiveId" clId="{75FCE397-8FAB-41DF-8E62-E26E8D323992}" dt="2021-03-24T11:26:05.209" v="8867" actId="20577"/>
          <ac:spMkLst>
            <pc:docMk/>
            <pc:sldMk cId="251181072" sldId="1191"/>
            <ac:spMk id="5" creationId="{00000000-0000-0000-0000-000000000000}"/>
          </ac:spMkLst>
        </pc:spChg>
        <pc:spChg chg="mod">
          <ac:chgData name="Ji Dylan" userId="4922663bdcadc543" providerId="LiveId" clId="{75FCE397-8FAB-41DF-8E62-E26E8D323992}" dt="2021-03-24T11:31:19.258" v="9064" actId="20577"/>
          <ac:spMkLst>
            <pc:docMk/>
            <pc:sldMk cId="251181072" sldId="1191"/>
            <ac:spMk id="6" creationId="{B489D57F-8E9D-4AC5-BEDB-D4CED0C24A20}"/>
          </ac:spMkLst>
        </pc:spChg>
        <pc:spChg chg="del mod">
          <ac:chgData name="Ji Dylan" userId="4922663bdcadc543" providerId="LiveId" clId="{75FCE397-8FAB-41DF-8E62-E26E8D323992}" dt="2021-03-24T11:41:46.851" v="9066" actId="478"/>
          <ac:spMkLst>
            <pc:docMk/>
            <pc:sldMk cId="251181072" sldId="1191"/>
            <ac:spMk id="7" creationId="{D7BD4595-132A-4D05-A0CB-E0E6587F97A9}"/>
          </ac:spMkLst>
        </pc:spChg>
        <pc:spChg chg="add del mod">
          <ac:chgData name="Ji Dylan" userId="4922663bdcadc543" providerId="LiveId" clId="{75FCE397-8FAB-41DF-8E62-E26E8D323992}" dt="2021-03-24T12:00:21.464" v="9678" actId="478"/>
          <ac:spMkLst>
            <pc:docMk/>
            <pc:sldMk cId="251181072" sldId="1191"/>
            <ac:spMk id="8" creationId="{966608B5-2902-4752-8C1D-74B89225B949}"/>
          </ac:spMkLst>
        </pc:spChg>
        <pc:spChg chg="add del mod">
          <ac:chgData name="Ji Dylan" userId="4922663bdcadc543" providerId="LiveId" clId="{75FCE397-8FAB-41DF-8E62-E26E8D323992}" dt="2021-03-24T12:00:21.464" v="9678" actId="478"/>
          <ac:spMkLst>
            <pc:docMk/>
            <pc:sldMk cId="251181072" sldId="1191"/>
            <ac:spMk id="9" creationId="{EB38C441-5935-424C-98C5-ABD924FE86DE}"/>
          </ac:spMkLst>
        </pc:spChg>
      </pc:sldChg>
      <pc:sldChg chg="addSp delSp modSp add mod">
        <pc:chgData name="Ji Dylan" userId="4922663bdcadc543" providerId="LiveId" clId="{75FCE397-8FAB-41DF-8E62-E26E8D323992}" dt="2021-03-25T04:56:50.942" v="10823" actId="20577"/>
        <pc:sldMkLst>
          <pc:docMk/>
          <pc:sldMk cId="3613880119" sldId="1192"/>
        </pc:sldMkLst>
        <pc:spChg chg="add del mod">
          <ac:chgData name="Ji Dylan" userId="4922663bdcadc543" providerId="LiveId" clId="{75FCE397-8FAB-41DF-8E62-E26E8D323992}" dt="2021-03-24T12:14:17.738" v="10216"/>
          <ac:spMkLst>
            <pc:docMk/>
            <pc:sldMk cId="3613880119" sldId="1192"/>
            <ac:spMk id="4" creationId="{D28FF055-9226-4D5E-BA00-C1144F814776}"/>
          </ac:spMkLst>
        </pc:spChg>
        <pc:spChg chg="del">
          <ac:chgData name="Ji Dylan" userId="4922663bdcadc543" providerId="LiveId" clId="{75FCE397-8FAB-41DF-8E62-E26E8D323992}" dt="2021-03-24T12:00:24.106" v="9679" actId="478"/>
          <ac:spMkLst>
            <pc:docMk/>
            <pc:sldMk cId="3613880119" sldId="1192"/>
            <ac:spMk id="5" creationId="{00000000-0000-0000-0000-000000000000}"/>
          </ac:spMkLst>
        </pc:spChg>
        <pc:spChg chg="del">
          <ac:chgData name="Ji Dylan" userId="4922663bdcadc543" providerId="LiveId" clId="{75FCE397-8FAB-41DF-8E62-E26E8D323992}" dt="2021-03-24T12:00:25.003" v="9680" actId="478"/>
          <ac:spMkLst>
            <pc:docMk/>
            <pc:sldMk cId="3613880119" sldId="1192"/>
            <ac:spMk id="6" creationId="{B489D57F-8E9D-4AC5-BEDB-D4CED0C24A20}"/>
          </ac:spMkLst>
        </pc:spChg>
        <pc:spChg chg="mod">
          <ac:chgData name="Ji Dylan" userId="4922663bdcadc543" providerId="LiveId" clId="{75FCE397-8FAB-41DF-8E62-E26E8D323992}" dt="2021-03-24T12:00:29.047" v="9681" actId="1076"/>
          <ac:spMkLst>
            <pc:docMk/>
            <pc:sldMk cId="3613880119" sldId="1192"/>
            <ac:spMk id="8" creationId="{966608B5-2902-4752-8C1D-74B89225B949}"/>
          </ac:spMkLst>
        </pc:spChg>
        <pc:spChg chg="mod">
          <ac:chgData name="Ji Dylan" userId="4922663bdcadc543" providerId="LiveId" clId="{75FCE397-8FAB-41DF-8E62-E26E8D323992}" dt="2021-03-25T04:56:42.830" v="10790" actId="20577"/>
          <ac:spMkLst>
            <pc:docMk/>
            <pc:sldMk cId="3613880119" sldId="1192"/>
            <ac:spMk id="9" creationId="{EB38C441-5935-424C-98C5-ABD924FE86DE}"/>
          </ac:spMkLst>
        </pc:spChg>
        <pc:spChg chg="add mod">
          <ac:chgData name="Ji Dylan" userId="4922663bdcadc543" providerId="LiveId" clId="{75FCE397-8FAB-41DF-8E62-E26E8D323992}" dt="2021-03-25T04:56:50.942" v="10823" actId="20577"/>
          <ac:spMkLst>
            <pc:docMk/>
            <pc:sldMk cId="3613880119" sldId="1192"/>
            <ac:spMk id="10" creationId="{E8BAF29E-5447-4851-BA35-A404AB6DDFFA}"/>
          </ac:spMkLst>
        </pc:spChg>
      </pc:sldChg>
      <pc:sldChg chg="addSp delSp modSp add mod">
        <pc:chgData name="Ji Dylan" userId="4922663bdcadc543" providerId="LiveId" clId="{75FCE397-8FAB-41DF-8E62-E26E8D323992}" dt="2021-03-25T07:49:44.721" v="11336" actId="20577"/>
        <pc:sldMkLst>
          <pc:docMk/>
          <pc:sldMk cId="2590003013" sldId="1193"/>
        </pc:sldMkLst>
        <pc:spChg chg="add mod">
          <ac:chgData name="Ji Dylan" userId="4922663bdcadc543" providerId="LiveId" clId="{75FCE397-8FAB-41DF-8E62-E26E8D323992}" dt="2021-03-25T07:49:44.721" v="11336" actId="20577"/>
          <ac:spMkLst>
            <pc:docMk/>
            <pc:sldMk cId="2590003013" sldId="1193"/>
            <ac:spMk id="5" creationId="{220A24D5-AD87-4422-B7CC-8BDD0C1B6D56}"/>
          </ac:spMkLst>
        </pc:spChg>
        <pc:spChg chg="mod">
          <ac:chgData name="Ji Dylan" userId="4922663bdcadc543" providerId="LiveId" clId="{75FCE397-8FAB-41DF-8E62-E26E8D323992}" dt="2021-03-24T12:15:20.920" v="10349" actId="20577"/>
          <ac:spMkLst>
            <pc:docMk/>
            <pc:sldMk cId="2590003013" sldId="1193"/>
            <ac:spMk id="8" creationId="{966608B5-2902-4752-8C1D-74B89225B949}"/>
          </ac:spMkLst>
        </pc:spChg>
        <pc:spChg chg="del">
          <ac:chgData name="Ji Dylan" userId="4922663bdcadc543" providerId="LiveId" clId="{75FCE397-8FAB-41DF-8E62-E26E8D323992}" dt="2021-03-24T12:15:24.337" v="10350" actId="478"/>
          <ac:spMkLst>
            <pc:docMk/>
            <pc:sldMk cId="2590003013" sldId="1193"/>
            <ac:spMk id="9" creationId="{EB38C441-5935-424C-98C5-ABD924FE86DE}"/>
          </ac:spMkLst>
        </pc:spChg>
        <pc:spChg chg="del">
          <ac:chgData name="Ji Dylan" userId="4922663bdcadc543" providerId="LiveId" clId="{75FCE397-8FAB-41DF-8E62-E26E8D323992}" dt="2021-03-24T12:15:25.969" v="10351" actId="478"/>
          <ac:spMkLst>
            <pc:docMk/>
            <pc:sldMk cId="2590003013" sldId="1193"/>
            <ac:spMk id="10" creationId="{E8BAF29E-5447-4851-BA35-A404AB6DDFFA}"/>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1" y="0"/>
            <a:ext cx="2974552" cy="499824"/>
          </a:xfrm>
          <a:prstGeom prst="rect">
            <a:avLst/>
          </a:prstGeom>
        </p:spPr>
        <p:txBody>
          <a:bodyPr vert="horz" lIns="96330" tIns="48166" rIns="96330" bIns="48166" rtlCol="0"/>
          <a:lstStyle>
            <a:lvl1pPr algn="l">
              <a:defRPr sz="1300"/>
            </a:lvl1pPr>
          </a:lstStyle>
          <a:p>
            <a:endParaRPr lang="ko-KR" altLang="en-US"/>
          </a:p>
        </p:txBody>
      </p:sp>
      <p:sp>
        <p:nvSpPr>
          <p:cNvPr id="3" name="날짜 개체 틀 2"/>
          <p:cNvSpPr>
            <a:spLocks noGrp="1"/>
          </p:cNvSpPr>
          <p:nvPr>
            <p:ph type="dt" sz="quarter" idx="1"/>
          </p:nvPr>
        </p:nvSpPr>
        <p:spPr>
          <a:xfrm>
            <a:off x="3888210" y="0"/>
            <a:ext cx="2974552" cy="499824"/>
          </a:xfrm>
          <a:prstGeom prst="rect">
            <a:avLst/>
          </a:prstGeom>
        </p:spPr>
        <p:txBody>
          <a:bodyPr vert="horz" lIns="96330" tIns="48166" rIns="96330" bIns="48166" rtlCol="0"/>
          <a:lstStyle>
            <a:lvl1pPr algn="r">
              <a:defRPr sz="1300"/>
            </a:lvl1pPr>
          </a:lstStyle>
          <a:p>
            <a:fld id="{6609F5F2-10D4-428F-A1B0-80888D4FF0A9}" type="datetimeFigureOut">
              <a:rPr lang="ko-KR" altLang="en-US" smtClean="0"/>
              <a:pPr/>
              <a:t>2021-03-29</a:t>
            </a:fld>
            <a:endParaRPr lang="ko-KR" altLang="en-US"/>
          </a:p>
        </p:txBody>
      </p:sp>
      <p:sp>
        <p:nvSpPr>
          <p:cNvPr id="4" name="바닥글 개체 틀 3"/>
          <p:cNvSpPr>
            <a:spLocks noGrp="1"/>
          </p:cNvSpPr>
          <p:nvPr>
            <p:ph type="ftr" sz="quarter" idx="2"/>
          </p:nvPr>
        </p:nvSpPr>
        <p:spPr>
          <a:xfrm>
            <a:off x="1" y="9494929"/>
            <a:ext cx="2974552" cy="499824"/>
          </a:xfrm>
          <a:prstGeom prst="rect">
            <a:avLst/>
          </a:prstGeom>
        </p:spPr>
        <p:txBody>
          <a:bodyPr vert="horz" lIns="96330" tIns="48166" rIns="96330" bIns="48166" rtlCol="0" anchor="b"/>
          <a:lstStyle>
            <a:lvl1pPr algn="l">
              <a:defRPr sz="1300"/>
            </a:lvl1pPr>
          </a:lstStyle>
          <a:p>
            <a:endParaRPr lang="ko-KR" altLang="en-US"/>
          </a:p>
        </p:txBody>
      </p:sp>
      <p:sp>
        <p:nvSpPr>
          <p:cNvPr id="5" name="슬라이드 번호 개체 틀 4"/>
          <p:cNvSpPr>
            <a:spLocks noGrp="1"/>
          </p:cNvSpPr>
          <p:nvPr>
            <p:ph type="sldNum" sz="quarter" idx="3"/>
          </p:nvPr>
        </p:nvSpPr>
        <p:spPr>
          <a:xfrm>
            <a:off x="3888210" y="9494929"/>
            <a:ext cx="2974552" cy="499824"/>
          </a:xfrm>
          <a:prstGeom prst="rect">
            <a:avLst/>
          </a:prstGeom>
        </p:spPr>
        <p:txBody>
          <a:bodyPr vert="horz" lIns="96330" tIns="48166" rIns="96330" bIns="48166" rtlCol="0" anchor="b"/>
          <a:lstStyle>
            <a:lvl1pPr algn="r">
              <a:defRPr sz="1300"/>
            </a:lvl1pPr>
          </a:lstStyle>
          <a:p>
            <a:fld id="{3FCABD59-36E5-4A3E-A066-9365550E4432}" type="slidenum">
              <a:rPr lang="ko-KR" altLang="en-US" smtClean="0"/>
              <a:pPr/>
              <a:t>‹#›</a:t>
            </a:fld>
            <a:endParaRPr lang="ko-KR" altLang="en-US"/>
          </a:p>
        </p:txBody>
      </p:sp>
    </p:spTree>
    <p:extLst>
      <p:ext uri="{BB962C8B-B14F-4D97-AF65-F5344CB8AC3E}">
        <p14:creationId xmlns:p14="http://schemas.microsoft.com/office/powerpoint/2010/main" val="21869869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1" y="0"/>
            <a:ext cx="2974552" cy="499824"/>
          </a:xfrm>
          <a:prstGeom prst="rect">
            <a:avLst/>
          </a:prstGeom>
        </p:spPr>
        <p:txBody>
          <a:bodyPr vert="horz" lIns="96330" tIns="48166" rIns="96330" bIns="48166" rtlCol="0"/>
          <a:lstStyle>
            <a:lvl1pPr algn="l">
              <a:defRPr sz="1300"/>
            </a:lvl1pPr>
          </a:lstStyle>
          <a:p>
            <a:endParaRPr lang="ko-KR" altLang="en-US"/>
          </a:p>
        </p:txBody>
      </p:sp>
      <p:sp>
        <p:nvSpPr>
          <p:cNvPr id="3" name="날짜 개체 틀 2"/>
          <p:cNvSpPr>
            <a:spLocks noGrp="1"/>
          </p:cNvSpPr>
          <p:nvPr>
            <p:ph type="dt" idx="1"/>
          </p:nvPr>
        </p:nvSpPr>
        <p:spPr>
          <a:xfrm>
            <a:off x="3888210" y="0"/>
            <a:ext cx="2974552" cy="499824"/>
          </a:xfrm>
          <a:prstGeom prst="rect">
            <a:avLst/>
          </a:prstGeom>
        </p:spPr>
        <p:txBody>
          <a:bodyPr vert="horz" lIns="96330" tIns="48166" rIns="96330" bIns="48166" rtlCol="0"/>
          <a:lstStyle>
            <a:lvl1pPr algn="r">
              <a:defRPr sz="1300"/>
            </a:lvl1pPr>
          </a:lstStyle>
          <a:p>
            <a:fld id="{3B2355CD-6B4A-43D5-A50E-885DB7C6C332}" type="datetimeFigureOut">
              <a:rPr lang="ko-KR" altLang="en-US" smtClean="0"/>
              <a:pPr/>
              <a:t>2021-03-29</a:t>
            </a:fld>
            <a:endParaRPr lang="ko-KR" altLang="en-US"/>
          </a:p>
        </p:txBody>
      </p:sp>
      <p:sp>
        <p:nvSpPr>
          <p:cNvPr id="4" name="슬라이드 이미지 개체 틀 3"/>
          <p:cNvSpPr>
            <a:spLocks noGrp="1" noRot="1" noChangeAspect="1"/>
          </p:cNvSpPr>
          <p:nvPr>
            <p:ph type="sldImg" idx="2"/>
          </p:nvPr>
        </p:nvSpPr>
        <p:spPr>
          <a:xfrm>
            <a:off x="933450" y="749300"/>
            <a:ext cx="4997450" cy="3749675"/>
          </a:xfrm>
          <a:prstGeom prst="rect">
            <a:avLst/>
          </a:prstGeom>
          <a:noFill/>
          <a:ln w="12700">
            <a:solidFill>
              <a:prstClr val="black"/>
            </a:solidFill>
          </a:ln>
        </p:spPr>
        <p:txBody>
          <a:bodyPr vert="horz" lIns="96330" tIns="48166" rIns="96330" bIns="48166" rtlCol="0" anchor="ctr"/>
          <a:lstStyle/>
          <a:p>
            <a:endParaRPr lang="ko-KR" altLang="en-US"/>
          </a:p>
        </p:txBody>
      </p:sp>
      <p:sp>
        <p:nvSpPr>
          <p:cNvPr id="5" name="슬라이드 노트 개체 틀 4"/>
          <p:cNvSpPr>
            <a:spLocks noGrp="1"/>
          </p:cNvSpPr>
          <p:nvPr>
            <p:ph type="body" sz="quarter" idx="3"/>
          </p:nvPr>
        </p:nvSpPr>
        <p:spPr>
          <a:xfrm>
            <a:off x="686435" y="4748332"/>
            <a:ext cx="5491480" cy="4498420"/>
          </a:xfrm>
          <a:prstGeom prst="rect">
            <a:avLst/>
          </a:prstGeom>
        </p:spPr>
        <p:txBody>
          <a:bodyPr vert="horz" lIns="96330" tIns="48166" rIns="96330" bIns="48166" rtlCol="0">
            <a:normAutofit/>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7" name="슬라이드 번호 개체 틀 6"/>
          <p:cNvSpPr>
            <a:spLocks noGrp="1"/>
          </p:cNvSpPr>
          <p:nvPr>
            <p:ph type="sldNum" sz="quarter" idx="5"/>
          </p:nvPr>
        </p:nvSpPr>
        <p:spPr>
          <a:xfrm>
            <a:off x="3888210" y="9494929"/>
            <a:ext cx="2974552" cy="499824"/>
          </a:xfrm>
          <a:prstGeom prst="rect">
            <a:avLst/>
          </a:prstGeom>
        </p:spPr>
        <p:txBody>
          <a:bodyPr vert="horz" lIns="96330" tIns="48166" rIns="96330" bIns="48166" rtlCol="0" anchor="b"/>
          <a:lstStyle>
            <a:lvl1pPr algn="r">
              <a:defRPr sz="1300"/>
            </a:lvl1pPr>
          </a:lstStyle>
          <a:p>
            <a:fld id="{EFA426FD-22F2-4F25-BEB3-C4295432F0BD}" type="slidenum">
              <a:rPr lang="ko-KR" altLang="en-US" smtClean="0"/>
              <a:pPr/>
              <a:t>‹#›</a:t>
            </a:fld>
            <a:endParaRPr lang="ko-KR" altLang="en-US"/>
          </a:p>
        </p:txBody>
      </p:sp>
      <p:sp>
        <p:nvSpPr>
          <p:cNvPr id="8" name="바닥글 개체 틀 7"/>
          <p:cNvSpPr>
            <a:spLocks noGrp="1"/>
          </p:cNvSpPr>
          <p:nvPr>
            <p:ph type="ftr" sz="quarter" idx="4"/>
          </p:nvPr>
        </p:nvSpPr>
        <p:spPr>
          <a:xfrm>
            <a:off x="1" y="9494838"/>
            <a:ext cx="2974975" cy="500062"/>
          </a:xfrm>
          <a:prstGeom prst="rect">
            <a:avLst/>
          </a:prstGeom>
        </p:spPr>
        <p:txBody>
          <a:bodyPr vert="horz" lIns="91430" tIns="45715" rIns="91430" bIns="45715" rtlCol="0" anchor="b"/>
          <a:lstStyle>
            <a:lvl1pPr algn="l">
              <a:defRPr sz="1200"/>
            </a:lvl1pPr>
          </a:lstStyle>
          <a:p>
            <a:endParaRPr lang="ko-KR" altLang="en-US"/>
          </a:p>
        </p:txBody>
      </p:sp>
    </p:spTree>
    <p:extLst>
      <p:ext uri="{BB962C8B-B14F-4D97-AF65-F5344CB8AC3E}">
        <p14:creationId xmlns:p14="http://schemas.microsoft.com/office/powerpoint/2010/main" val="238558235"/>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33450" y="749300"/>
            <a:ext cx="4997450" cy="3749675"/>
          </a:xfrm>
        </p:spPr>
      </p:sp>
      <p:sp>
        <p:nvSpPr>
          <p:cNvPr id="3" name="슬라이드 노트 개체 틀 2"/>
          <p:cNvSpPr>
            <a:spLocks noGrp="1"/>
          </p:cNvSpPr>
          <p:nvPr>
            <p:ph type="body" idx="1"/>
          </p:nvPr>
        </p:nvSpPr>
        <p:spPr/>
        <p:txBody>
          <a:bodyPr/>
          <a:lstStyle/>
          <a:p>
            <a:endParaRPr lang="ko-KR" altLang="en-US"/>
          </a:p>
        </p:txBody>
      </p:sp>
      <p:sp>
        <p:nvSpPr>
          <p:cNvPr id="4" name="슬라이드 번호 개체 틀 3"/>
          <p:cNvSpPr>
            <a:spLocks noGrp="1"/>
          </p:cNvSpPr>
          <p:nvPr>
            <p:ph type="sldNum" sz="quarter" idx="10"/>
          </p:nvPr>
        </p:nvSpPr>
        <p:spPr/>
        <p:txBody>
          <a:bodyPr/>
          <a:lstStyle/>
          <a:p>
            <a:fld id="{EFA426FD-22F2-4F25-BEB3-C4295432F0BD}" type="slidenum">
              <a:rPr lang="ko-KR" altLang="en-US" smtClean="0"/>
              <a:pPr/>
              <a:t>1</a:t>
            </a:fld>
            <a:endParaRPr lang="ko-KR" altLang="en-US"/>
          </a:p>
        </p:txBody>
      </p:sp>
    </p:spTree>
    <p:extLst>
      <p:ext uri="{BB962C8B-B14F-4D97-AF65-F5344CB8AC3E}">
        <p14:creationId xmlns:p14="http://schemas.microsoft.com/office/powerpoint/2010/main" val="144656040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1371600" y="785796"/>
            <a:ext cx="7772400" cy="1470025"/>
          </a:xfrm>
        </p:spPr>
        <p:txBody>
          <a:bodyPr>
            <a:noAutofit/>
          </a:bodyPr>
          <a:lstStyle>
            <a:lvl1pPr algn="r">
              <a:defRPr sz="6000" b="0">
                <a:solidFill>
                  <a:srgbClr val="1D2088"/>
                </a:solidFill>
                <a:latin typeface="+mn-lt"/>
                <a:ea typeface="KoPub돋움체 Medium" pitchFamily="18" charset="-127"/>
              </a:defRPr>
            </a:lvl1pPr>
          </a:lstStyle>
          <a:p>
            <a:r>
              <a:rPr lang="ko-KR" altLang="en-US" dirty="0"/>
              <a:t>마스터 제목 스타일 편집</a:t>
            </a:r>
          </a:p>
        </p:txBody>
      </p:sp>
      <p:sp>
        <p:nvSpPr>
          <p:cNvPr id="4" name="날짜 개체 틀 3"/>
          <p:cNvSpPr>
            <a:spLocks noGrp="1"/>
          </p:cNvSpPr>
          <p:nvPr>
            <p:ph type="dt" sz="half" idx="10"/>
          </p:nvPr>
        </p:nvSpPr>
        <p:spPr/>
        <p:txBody>
          <a:bodyPr/>
          <a:lstStyle/>
          <a:p>
            <a:fld id="{E3BDBD4F-CCAF-4EE0-BEEE-704EA28ABFEC}" type="datetimeFigureOut">
              <a:rPr lang="ko-KR" altLang="en-US" smtClean="0"/>
              <a:pPr/>
              <a:t>2021-03-29</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DCDBB718-6CC7-46CA-A061-C8118B79FF5F}" type="slidenum">
              <a:rPr lang="ko-KR" altLang="en-US" smtClean="0"/>
              <a:pPr/>
              <a:t>‹#›</a:t>
            </a:fld>
            <a:endParaRPr lang="ko-KR" altLang="en-US"/>
          </a:p>
        </p:txBody>
      </p:sp>
      <p:pic>
        <p:nvPicPr>
          <p:cNvPr id="7" name="그림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2141984"/>
            <a:ext cx="4716016" cy="4716016"/>
          </a:xfrm>
          <a:prstGeom prst="rect">
            <a:avLst/>
          </a:prstGeom>
        </p:spPr>
      </p:pic>
      <p:pic>
        <p:nvPicPr>
          <p:cNvPr id="8" name="그림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643703" y="6000768"/>
            <a:ext cx="2321455" cy="642768"/>
          </a:xfrm>
          <a:prstGeom prst="rect">
            <a:avLst/>
          </a:prstGeom>
        </p:spPr>
      </p:pic>
      <p:sp>
        <p:nvSpPr>
          <p:cNvPr id="10" name="텍스트 개체 틀 9"/>
          <p:cNvSpPr>
            <a:spLocks noGrp="1"/>
          </p:cNvSpPr>
          <p:nvPr>
            <p:ph type="body" sz="quarter" idx="13" hasCustomPrompt="1"/>
          </p:nvPr>
        </p:nvSpPr>
        <p:spPr>
          <a:xfrm>
            <a:off x="6858016" y="2214556"/>
            <a:ext cx="2071688" cy="428625"/>
          </a:xfrm>
        </p:spPr>
        <p:txBody>
          <a:bodyPr>
            <a:noAutofit/>
          </a:bodyPr>
          <a:lstStyle>
            <a:lvl1pPr algn="r">
              <a:buNone/>
              <a:defRPr sz="1600" b="0">
                <a:solidFill>
                  <a:schemeClr val="bg1">
                    <a:lumMod val="50000"/>
                  </a:schemeClr>
                </a:solidFill>
                <a:latin typeface="+mn-lt"/>
                <a:ea typeface="KoPub돋움체 Medium" pitchFamily="18" charset="-127"/>
              </a:defRPr>
            </a:lvl1pPr>
            <a:lvl2pPr>
              <a:defRPr sz="1800" b="0">
                <a:solidFill>
                  <a:schemeClr val="bg1">
                    <a:lumMod val="50000"/>
                  </a:schemeClr>
                </a:solidFill>
                <a:latin typeface="KoPub돋움체 Medium" pitchFamily="18" charset="-127"/>
                <a:ea typeface="KoPub돋움체 Medium" pitchFamily="18" charset="-127"/>
              </a:defRPr>
            </a:lvl2pPr>
            <a:lvl3pPr>
              <a:defRPr sz="1800" b="0">
                <a:solidFill>
                  <a:schemeClr val="bg1">
                    <a:lumMod val="50000"/>
                  </a:schemeClr>
                </a:solidFill>
                <a:latin typeface="KoPub돋움체 Medium" pitchFamily="18" charset="-127"/>
                <a:ea typeface="KoPub돋움체 Medium" pitchFamily="18" charset="-127"/>
              </a:defRPr>
            </a:lvl3pPr>
            <a:lvl4pPr>
              <a:defRPr sz="1800" b="0">
                <a:solidFill>
                  <a:schemeClr val="bg1">
                    <a:lumMod val="50000"/>
                  </a:schemeClr>
                </a:solidFill>
                <a:latin typeface="KoPub돋움체 Medium" pitchFamily="18" charset="-127"/>
                <a:ea typeface="KoPub돋움체 Medium" pitchFamily="18" charset="-127"/>
              </a:defRPr>
            </a:lvl4pPr>
            <a:lvl5pPr>
              <a:defRPr sz="1800" b="0">
                <a:solidFill>
                  <a:schemeClr val="bg1">
                    <a:lumMod val="50000"/>
                  </a:schemeClr>
                </a:solidFill>
                <a:latin typeface="KoPub돋움체 Medium" pitchFamily="18" charset="-127"/>
                <a:ea typeface="KoPub돋움체 Medium" pitchFamily="18" charset="-127"/>
              </a:defRPr>
            </a:lvl5pPr>
          </a:lstStyle>
          <a:p>
            <a:pPr lvl="0"/>
            <a:r>
              <a:rPr lang="ko-KR" altLang="en-US"/>
              <a:t>작성자</a:t>
            </a:r>
            <a:endParaRPr lang="ko-KR" altLang="en-US" dirty="0"/>
          </a:p>
        </p:txBody>
      </p:sp>
      <p:sp>
        <p:nvSpPr>
          <p:cNvPr id="11" name="텍스트 개체 틀 9"/>
          <p:cNvSpPr>
            <a:spLocks noGrp="1"/>
          </p:cNvSpPr>
          <p:nvPr>
            <p:ph type="body" sz="quarter" idx="14" hasCustomPrompt="1"/>
          </p:nvPr>
        </p:nvSpPr>
        <p:spPr>
          <a:xfrm>
            <a:off x="6858016" y="2571746"/>
            <a:ext cx="2071688" cy="428625"/>
          </a:xfrm>
        </p:spPr>
        <p:txBody>
          <a:bodyPr>
            <a:noAutofit/>
          </a:bodyPr>
          <a:lstStyle>
            <a:lvl1pPr algn="r">
              <a:buNone/>
              <a:defRPr sz="1400" b="0">
                <a:solidFill>
                  <a:schemeClr val="bg1">
                    <a:lumMod val="50000"/>
                  </a:schemeClr>
                </a:solidFill>
                <a:latin typeface="+mn-lt"/>
                <a:ea typeface="KoPub돋움체 Medium" pitchFamily="18" charset="-127"/>
              </a:defRPr>
            </a:lvl1pPr>
            <a:lvl2pPr>
              <a:defRPr sz="1800" b="0">
                <a:solidFill>
                  <a:schemeClr val="bg1">
                    <a:lumMod val="50000"/>
                  </a:schemeClr>
                </a:solidFill>
                <a:latin typeface="KoPub돋움체 Medium" pitchFamily="18" charset="-127"/>
                <a:ea typeface="KoPub돋움체 Medium" pitchFamily="18" charset="-127"/>
              </a:defRPr>
            </a:lvl2pPr>
            <a:lvl3pPr>
              <a:defRPr sz="1800" b="0">
                <a:solidFill>
                  <a:schemeClr val="bg1">
                    <a:lumMod val="50000"/>
                  </a:schemeClr>
                </a:solidFill>
                <a:latin typeface="KoPub돋움체 Medium" pitchFamily="18" charset="-127"/>
                <a:ea typeface="KoPub돋움체 Medium" pitchFamily="18" charset="-127"/>
              </a:defRPr>
            </a:lvl3pPr>
            <a:lvl4pPr>
              <a:defRPr sz="1800" b="0">
                <a:solidFill>
                  <a:schemeClr val="bg1">
                    <a:lumMod val="50000"/>
                  </a:schemeClr>
                </a:solidFill>
                <a:latin typeface="KoPub돋움체 Medium" pitchFamily="18" charset="-127"/>
                <a:ea typeface="KoPub돋움체 Medium" pitchFamily="18" charset="-127"/>
              </a:defRPr>
            </a:lvl4pPr>
            <a:lvl5pPr>
              <a:defRPr sz="1800" b="0">
                <a:solidFill>
                  <a:schemeClr val="bg1">
                    <a:lumMod val="50000"/>
                  </a:schemeClr>
                </a:solidFill>
                <a:latin typeface="KoPub돋움체 Medium" pitchFamily="18" charset="-127"/>
                <a:ea typeface="KoPub돋움체 Medium" pitchFamily="18" charset="-127"/>
              </a:defRPr>
            </a:lvl5pPr>
          </a:lstStyle>
          <a:p>
            <a:pPr lvl="0"/>
            <a:r>
              <a:rPr lang="ko-KR" altLang="en-US" dirty="0"/>
              <a:t>소속부서</a:t>
            </a:r>
          </a:p>
        </p:txBody>
      </p:sp>
      <p:sp>
        <p:nvSpPr>
          <p:cNvPr id="12" name="텍스트 개체 틀 9"/>
          <p:cNvSpPr>
            <a:spLocks noGrp="1"/>
          </p:cNvSpPr>
          <p:nvPr>
            <p:ph type="body" sz="quarter" idx="15" hasCustomPrompt="1"/>
          </p:nvPr>
        </p:nvSpPr>
        <p:spPr>
          <a:xfrm>
            <a:off x="6858016" y="2857498"/>
            <a:ext cx="2071688" cy="428625"/>
          </a:xfrm>
        </p:spPr>
        <p:txBody>
          <a:bodyPr>
            <a:noAutofit/>
          </a:bodyPr>
          <a:lstStyle>
            <a:lvl1pPr algn="r">
              <a:buNone/>
              <a:defRPr sz="1400" b="0">
                <a:solidFill>
                  <a:schemeClr val="bg1">
                    <a:lumMod val="50000"/>
                  </a:schemeClr>
                </a:solidFill>
                <a:latin typeface="+mn-lt"/>
                <a:ea typeface="KoPub돋움체 Medium" pitchFamily="18" charset="-127"/>
              </a:defRPr>
            </a:lvl1pPr>
            <a:lvl2pPr>
              <a:defRPr sz="1800" b="0">
                <a:solidFill>
                  <a:schemeClr val="bg1">
                    <a:lumMod val="50000"/>
                  </a:schemeClr>
                </a:solidFill>
                <a:latin typeface="KoPub돋움체 Medium" pitchFamily="18" charset="-127"/>
                <a:ea typeface="KoPub돋움체 Medium" pitchFamily="18" charset="-127"/>
              </a:defRPr>
            </a:lvl2pPr>
            <a:lvl3pPr>
              <a:defRPr sz="1800" b="0">
                <a:solidFill>
                  <a:schemeClr val="bg1">
                    <a:lumMod val="50000"/>
                  </a:schemeClr>
                </a:solidFill>
                <a:latin typeface="KoPub돋움체 Medium" pitchFamily="18" charset="-127"/>
                <a:ea typeface="KoPub돋움체 Medium" pitchFamily="18" charset="-127"/>
              </a:defRPr>
            </a:lvl3pPr>
            <a:lvl4pPr>
              <a:defRPr sz="1800" b="0">
                <a:solidFill>
                  <a:schemeClr val="bg1">
                    <a:lumMod val="50000"/>
                  </a:schemeClr>
                </a:solidFill>
                <a:latin typeface="KoPub돋움체 Medium" pitchFamily="18" charset="-127"/>
                <a:ea typeface="KoPub돋움체 Medium" pitchFamily="18" charset="-127"/>
              </a:defRPr>
            </a:lvl4pPr>
            <a:lvl5pPr>
              <a:defRPr sz="1800" b="0">
                <a:solidFill>
                  <a:schemeClr val="bg1">
                    <a:lumMod val="50000"/>
                  </a:schemeClr>
                </a:solidFill>
                <a:latin typeface="KoPub돋움체 Medium" pitchFamily="18" charset="-127"/>
                <a:ea typeface="KoPub돋움체 Medium" pitchFamily="18" charset="-127"/>
              </a:defRPr>
            </a:lvl5pPr>
          </a:lstStyle>
          <a:p>
            <a:pPr lvl="0"/>
            <a:r>
              <a:rPr lang="ko-KR" altLang="en-US" dirty="0"/>
              <a:t>작성일</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lvl1pPr>
              <a:defRPr>
                <a:latin typeface="맑은 고딕" pitchFamily="50" charset="-127"/>
                <a:ea typeface="맑은 고딕" pitchFamily="50" charset="-127"/>
              </a:defRPr>
            </a:lvl1pPr>
          </a:lstStyle>
          <a:p>
            <a:r>
              <a:rPr lang="ko-KR" altLang="en-US" dirty="0"/>
              <a:t>마스터 제목 스타일 편집</a:t>
            </a:r>
          </a:p>
        </p:txBody>
      </p:sp>
      <p:sp>
        <p:nvSpPr>
          <p:cNvPr id="3" name="세로 텍스트 개체 틀 2"/>
          <p:cNvSpPr>
            <a:spLocks noGrp="1"/>
          </p:cNvSpPr>
          <p:nvPr>
            <p:ph type="body" orient="vert" idx="1"/>
          </p:nvPr>
        </p:nvSpPr>
        <p:spPr/>
        <p:txBody>
          <a:bodyPr vert="eaVert"/>
          <a:lstStyle/>
          <a:p>
            <a:pPr lvl="0"/>
            <a:r>
              <a:rPr lang="ko-KR" altLang="en-US" dirty="0"/>
              <a:t>마스터 텍스트 스타일을 편집합니다</a:t>
            </a:r>
          </a:p>
          <a:p>
            <a:pPr lvl="1"/>
            <a:r>
              <a:rPr lang="ko-KR" altLang="en-US" dirty="0"/>
              <a:t>둘째 수준</a:t>
            </a:r>
          </a:p>
          <a:p>
            <a:pPr lvl="2"/>
            <a:r>
              <a:rPr lang="ko-KR" altLang="en-US" dirty="0"/>
              <a:t>셋째 수준</a:t>
            </a:r>
          </a:p>
          <a:p>
            <a:pPr lvl="3"/>
            <a:r>
              <a:rPr lang="ko-KR" altLang="en-US" dirty="0"/>
              <a:t>넷째 수준</a:t>
            </a:r>
          </a:p>
          <a:p>
            <a:pPr lvl="4"/>
            <a:r>
              <a:rPr lang="ko-KR" altLang="en-US" dirty="0"/>
              <a:t>다섯째 수준</a:t>
            </a:r>
          </a:p>
        </p:txBody>
      </p:sp>
      <p:sp>
        <p:nvSpPr>
          <p:cNvPr id="4" name="날짜 개체 틀 3"/>
          <p:cNvSpPr>
            <a:spLocks noGrp="1"/>
          </p:cNvSpPr>
          <p:nvPr>
            <p:ph type="dt" sz="half" idx="10"/>
          </p:nvPr>
        </p:nvSpPr>
        <p:spPr/>
        <p:txBody>
          <a:bodyPr/>
          <a:lstStyle/>
          <a:p>
            <a:fld id="{E3BDBD4F-CCAF-4EE0-BEEE-704EA28ABFEC}" type="datetimeFigureOut">
              <a:rPr lang="ko-KR" altLang="en-US" smtClean="0"/>
              <a:pPr/>
              <a:t>2021-03-29</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DCDBB718-6CC7-46CA-A061-C8118B79FF5F}" type="slidenum">
              <a:rPr lang="ko-KR" altLang="en-US" smtClean="0"/>
              <a:pPr/>
              <a:t>‹#›</a:t>
            </a:fld>
            <a:endParaRPr lang="ko-KR" altLang="en-US"/>
          </a:p>
        </p:txBody>
      </p:sp>
      <p:pic>
        <p:nvPicPr>
          <p:cNvPr id="7" name="그림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rot="5400000" flipV="1">
            <a:off x="1391843" y="251200"/>
            <a:ext cx="571480" cy="69081"/>
          </a:xfrm>
          <a:prstGeom prst="rect">
            <a:avLst/>
          </a:prstGeom>
        </p:spPr>
      </p:pic>
      <p:pic>
        <p:nvPicPr>
          <p:cNvPr id="8" name="그림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524329" y="58316"/>
            <a:ext cx="1412755" cy="391166"/>
          </a:xfrm>
          <a:prstGeom prst="rect">
            <a:avLst/>
          </a:prstGeom>
        </p:spPr>
      </p:pic>
      <p:sp>
        <p:nvSpPr>
          <p:cNvPr id="9" name="TextBox 8"/>
          <p:cNvSpPr txBox="1"/>
          <p:nvPr userDrawn="1"/>
        </p:nvSpPr>
        <p:spPr>
          <a:xfrm>
            <a:off x="214282" y="0"/>
            <a:ext cx="1643074" cy="523220"/>
          </a:xfrm>
          <a:prstGeom prst="rect">
            <a:avLst/>
          </a:prstGeom>
          <a:noFill/>
        </p:spPr>
        <p:txBody>
          <a:bodyPr wrap="square" rtlCol="0">
            <a:spAutoFit/>
          </a:bodyPr>
          <a:lstStyle/>
          <a:p>
            <a:r>
              <a:rPr lang="en-US" altLang="ko-KR" sz="1400" b="1" u="none" strike="noStrike" spc="130" dirty="0">
                <a:solidFill>
                  <a:srgbClr val="00A0E6"/>
                </a:solidFill>
                <a:effectLst/>
                <a:latin typeface="+mn-lt"/>
                <a:ea typeface="KoPub돋움체 Medium" pitchFamily="18" charset="-127"/>
              </a:rPr>
              <a:t>We</a:t>
            </a:r>
            <a:r>
              <a:rPr lang="en-US" altLang="ko-KR" sz="1400" b="1" u="none" strike="noStrike" spc="130" dirty="0">
                <a:solidFill>
                  <a:srgbClr val="1D2088"/>
                </a:solidFill>
                <a:effectLst/>
                <a:latin typeface="+mn-lt"/>
                <a:ea typeface="KoPub돋움체 Medium" pitchFamily="18" charset="-127"/>
              </a:rPr>
              <a:t> Connect</a:t>
            </a:r>
          </a:p>
          <a:p>
            <a:pPr algn="l"/>
            <a:r>
              <a:rPr lang="en-US" altLang="ko-KR" sz="1400" b="1" u="none" strike="noStrike" spc="130" dirty="0">
                <a:solidFill>
                  <a:srgbClr val="C4D700"/>
                </a:solidFill>
                <a:effectLst/>
                <a:latin typeface="+mn-lt"/>
                <a:ea typeface="KoPub돋움체 Medium" pitchFamily="18" charset="-127"/>
              </a:rPr>
              <a:t>Your</a:t>
            </a:r>
            <a:r>
              <a:rPr lang="en-US" altLang="ko-KR" sz="1400" b="1" u="none" strike="noStrike" spc="130" baseline="0" dirty="0">
                <a:solidFill>
                  <a:srgbClr val="C4D700"/>
                </a:solidFill>
                <a:effectLst/>
                <a:latin typeface="+mn-lt"/>
                <a:ea typeface="KoPub돋움체 Medium" pitchFamily="18" charset="-127"/>
              </a:rPr>
              <a:t> life</a:t>
            </a:r>
            <a:endParaRPr lang="ko-KR" altLang="en-US" sz="1400" b="1" u="none" strike="noStrike" spc="130" dirty="0">
              <a:solidFill>
                <a:srgbClr val="C4D700"/>
              </a:solidFill>
              <a:effectLst/>
              <a:latin typeface="+mn-lt"/>
              <a:ea typeface="KoPub돋움체 Medium" pitchFamily="18" charset="-127"/>
            </a:endParaRPr>
          </a:p>
        </p:txBody>
      </p:sp>
      <p:pic>
        <p:nvPicPr>
          <p:cNvPr id="10" name="그림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0" y="6525344"/>
            <a:ext cx="9144000" cy="332656"/>
          </a:xfrm>
          <a:prstGeom prst="rect">
            <a:avLst/>
          </a:prstGeom>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629400" y="274640"/>
            <a:ext cx="2057400" cy="5851525"/>
          </a:xfrm>
        </p:spPr>
        <p:txBody>
          <a:bodyPr vert="eaVert"/>
          <a:lstStyle/>
          <a:p>
            <a:r>
              <a:rPr lang="ko-KR" altLang="en-US"/>
              <a:t>마스터 제목 스타일 편집</a:t>
            </a:r>
          </a:p>
        </p:txBody>
      </p:sp>
      <p:sp>
        <p:nvSpPr>
          <p:cNvPr id="3" name="세로 텍스트 개체 틀 2"/>
          <p:cNvSpPr>
            <a:spLocks noGrp="1"/>
          </p:cNvSpPr>
          <p:nvPr>
            <p:ph type="body" orient="vert" idx="1"/>
          </p:nvPr>
        </p:nvSpPr>
        <p:spPr>
          <a:xfrm>
            <a:off x="457200" y="274640"/>
            <a:ext cx="6019800" cy="5851525"/>
          </a:xfrm>
        </p:spPr>
        <p:txBody>
          <a:bodyPr vert="eaVert"/>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날짜 개체 틀 3"/>
          <p:cNvSpPr>
            <a:spLocks noGrp="1"/>
          </p:cNvSpPr>
          <p:nvPr>
            <p:ph type="dt" sz="half" idx="10"/>
          </p:nvPr>
        </p:nvSpPr>
        <p:spPr/>
        <p:txBody>
          <a:bodyPr/>
          <a:lstStyle/>
          <a:p>
            <a:fld id="{E3BDBD4F-CCAF-4EE0-BEEE-704EA28ABFEC}" type="datetimeFigureOut">
              <a:rPr lang="ko-KR" altLang="en-US" smtClean="0"/>
              <a:pPr/>
              <a:t>2021-03-29</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DCDBB718-6CC7-46CA-A061-C8118B79FF5F}" type="slidenum">
              <a:rPr lang="ko-KR" altLang="en-US" smtClean="0"/>
              <a:pPr/>
              <a:t>‹#›</a:t>
            </a:fld>
            <a:endParaRPr lang="ko-KR"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사용자 지정 레이아웃">
    <p:spTree>
      <p:nvGrpSpPr>
        <p:cNvPr id="1" name=""/>
        <p:cNvGrpSpPr/>
        <p:nvPr/>
      </p:nvGrpSpPr>
      <p:grpSpPr>
        <a:xfrm>
          <a:off x="0" y="0"/>
          <a:ext cx="0" cy="0"/>
          <a:chOff x="0" y="0"/>
          <a:chExt cx="0" cy="0"/>
        </a:xfrm>
      </p:grpSpPr>
      <p:pic>
        <p:nvPicPr>
          <p:cNvPr id="6" name="그림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2141984"/>
            <a:ext cx="4716016" cy="4716016"/>
          </a:xfrm>
          <a:prstGeom prst="rect">
            <a:avLst/>
          </a:prstGeom>
        </p:spPr>
      </p:pic>
      <p:sp>
        <p:nvSpPr>
          <p:cNvPr id="2" name="제목 1"/>
          <p:cNvSpPr>
            <a:spLocks noGrp="1"/>
          </p:cNvSpPr>
          <p:nvPr>
            <p:ph type="title" hasCustomPrompt="1"/>
          </p:nvPr>
        </p:nvSpPr>
        <p:spPr>
          <a:xfrm>
            <a:off x="4572000" y="642918"/>
            <a:ext cx="2471726" cy="428628"/>
          </a:xfrm>
        </p:spPr>
        <p:txBody>
          <a:bodyPr>
            <a:normAutofit/>
          </a:bodyPr>
          <a:lstStyle>
            <a:lvl1pPr algn="l">
              <a:defRPr sz="1800">
                <a:solidFill>
                  <a:srgbClr val="1D2088"/>
                </a:solidFill>
                <a:latin typeface="KoPub돋움체 Medium" pitchFamily="18" charset="-127"/>
                <a:ea typeface="KoPub돋움체 Medium" pitchFamily="18" charset="-127"/>
              </a:defRPr>
            </a:lvl1pPr>
          </a:lstStyle>
          <a:p>
            <a:r>
              <a:rPr lang="ko-KR" altLang="en-US" dirty="0" err="1"/>
              <a:t>대분류</a:t>
            </a:r>
            <a:endParaRPr lang="ko-KR" altLang="en-US" dirty="0"/>
          </a:p>
        </p:txBody>
      </p:sp>
      <p:sp>
        <p:nvSpPr>
          <p:cNvPr id="5" name="슬라이드 번호 개체 틀 4"/>
          <p:cNvSpPr>
            <a:spLocks noGrp="1"/>
          </p:cNvSpPr>
          <p:nvPr>
            <p:ph type="sldNum" sz="quarter" idx="12"/>
          </p:nvPr>
        </p:nvSpPr>
        <p:spPr/>
        <p:txBody>
          <a:bodyPr/>
          <a:lstStyle>
            <a:lvl1pPr>
              <a:defRPr>
                <a:solidFill>
                  <a:schemeClr val="bg1"/>
                </a:solidFill>
                <a:latin typeface="KoPub돋움체 Medium" pitchFamily="18" charset="-127"/>
                <a:ea typeface="KoPub돋움체 Medium" pitchFamily="18" charset="-127"/>
              </a:defRPr>
            </a:lvl1pPr>
          </a:lstStyle>
          <a:p>
            <a:fld id="{DCDBB718-6CC7-46CA-A061-C8118B79FF5F}" type="slidenum">
              <a:rPr lang="ko-KR" altLang="en-US" smtClean="0"/>
              <a:pPr/>
              <a:t>‹#›</a:t>
            </a:fld>
            <a:endParaRPr lang="ko-KR" altLang="en-US"/>
          </a:p>
        </p:txBody>
      </p:sp>
      <p:sp>
        <p:nvSpPr>
          <p:cNvPr id="10" name="텍스트 개체 틀 9"/>
          <p:cNvSpPr>
            <a:spLocks noGrp="1"/>
          </p:cNvSpPr>
          <p:nvPr>
            <p:ph type="body" sz="quarter" idx="13" hasCustomPrompt="1"/>
          </p:nvPr>
        </p:nvSpPr>
        <p:spPr>
          <a:xfrm>
            <a:off x="4286244" y="642940"/>
            <a:ext cx="1000125" cy="357187"/>
          </a:xfrm>
        </p:spPr>
        <p:txBody>
          <a:bodyPr>
            <a:noAutofit/>
          </a:bodyPr>
          <a:lstStyle>
            <a:lvl1pPr>
              <a:buNone/>
              <a:defRPr sz="1800">
                <a:solidFill>
                  <a:srgbClr val="00B0F0"/>
                </a:solidFill>
                <a:latin typeface="KoPub돋움체 Medium" pitchFamily="18" charset="-127"/>
                <a:ea typeface="KoPub돋움체 Medium" pitchFamily="18" charset="-127"/>
              </a:defRPr>
            </a:lvl1pPr>
            <a:lvl2pPr>
              <a:buNone/>
              <a:defRPr sz="1800">
                <a:solidFill>
                  <a:srgbClr val="00B0F0"/>
                </a:solidFill>
                <a:latin typeface="KoPub돋움체 Medium" pitchFamily="18" charset="-127"/>
                <a:ea typeface="KoPub돋움체 Medium" pitchFamily="18" charset="-127"/>
              </a:defRPr>
            </a:lvl2pPr>
            <a:lvl3pPr>
              <a:buNone/>
              <a:defRPr sz="1800">
                <a:solidFill>
                  <a:srgbClr val="00B0F0"/>
                </a:solidFill>
                <a:latin typeface="KoPub돋움체 Medium" pitchFamily="18" charset="-127"/>
                <a:ea typeface="KoPub돋움체 Medium" pitchFamily="18" charset="-127"/>
              </a:defRPr>
            </a:lvl3pPr>
            <a:lvl4pPr>
              <a:buNone/>
              <a:defRPr sz="1800">
                <a:solidFill>
                  <a:srgbClr val="00B0F0"/>
                </a:solidFill>
                <a:latin typeface="KoPub돋움체 Medium" pitchFamily="18" charset="-127"/>
                <a:ea typeface="KoPub돋움체 Medium" pitchFamily="18" charset="-127"/>
              </a:defRPr>
            </a:lvl4pPr>
            <a:lvl5pPr>
              <a:buNone/>
              <a:defRPr sz="1800">
                <a:solidFill>
                  <a:srgbClr val="00B0F0"/>
                </a:solidFill>
                <a:latin typeface="KoPub돋움체 Medium" pitchFamily="18" charset="-127"/>
                <a:ea typeface="KoPub돋움체 Medium" pitchFamily="18" charset="-127"/>
              </a:defRPr>
            </a:lvl5pPr>
          </a:lstStyle>
          <a:p>
            <a:pPr lvl="0"/>
            <a:r>
              <a:rPr lang="ko-KR" altLang="en-US" dirty="0"/>
              <a:t>번호</a:t>
            </a:r>
          </a:p>
        </p:txBody>
      </p:sp>
      <p:sp>
        <p:nvSpPr>
          <p:cNvPr id="24" name="텍스트 개체 틀 23"/>
          <p:cNvSpPr>
            <a:spLocks noGrp="1"/>
          </p:cNvSpPr>
          <p:nvPr>
            <p:ph type="body" sz="quarter" idx="14" hasCustomPrompt="1"/>
          </p:nvPr>
        </p:nvSpPr>
        <p:spPr>
          <a:xfrm>
            <a:off x="4429124" y="1142984"/>
            <a:ext cx="2786062" cy="285750"/>
          </a:xfrm>
        </p:spPr>
        <p:txBody>
          <a:bodyPr>
            <a:noAutofit/>
          </a:bodyPr>
          <a:lstStyle>
            <a:lvl1pPr>
              <a:buNone/>
              <a:defRPr sz="1600">
                <a:solidFill>
                  <a:srgbClr val="1D2088"/>
                </a:solidFill>
                <a:latin typeface="KoPub돋움체 Medium" pitchFamily="18" charset="-127"/>
                <a:ea typeface="KoPub돋움체 Medium" pitchFamily="18" charset="-127"/>
              </a:defRPr>
            </a:lvl1pPr>
            <a:lvl2pPr>
              <a:buNone/>
              <a:defRPr sz="1600">
                <a:solidFill>
                  <a:srgbClr val="002060"/>
                </a:solidFill>
                <a:latin typeface="KoPub돋움체 Medium" pitchFamily="18" charset="-127"/>
                <a:ea typeface="KoPub돋움체 Medium" pitchFamily="18" charset="-127"/>
              </a:defRPr>
            </a:lvl2pPr>
            <a:lvl3pPr>
              <a:buNone/>
              <a:defRPr sz="1600">
                <a:solidFill>
                  <a:srgbClr val="002060"/>
                </a:solidFill>
                <a:latin typeface="KoPub돋움체 Medium" pitchFamily="18" charset="-127"/>
                <a:ea typeface="KoPub돋움체 Medium" pitchFamily="18" charset="-127"/>
              </a:defRPr>
            </a:lvl3pPr>
            <a:lvl4pPr>
              <a:buNone/>
              <a:defRPr sz="1600">
                <a:solidFill>
                  <a:srgbClr val="002060"/>
                </a:solidFill>
                <a:latin typeface="KoPub돋움체 Medium" pitchFamily="18" charset="-127"/>
                <a:ea typeface="KoPub돋움체 Medium" pitchFamily="18" charset="-127"/>
              </a:defRPr>
            </a:lvl4pPr>
            <a:lvl5pPr>
              <a:buNone/>
              <a:defRPr sz="1600">
                <a:solidFill>
                  <a:srgbClr val="002060"/>
                </a:solidFill>
                <a:latin typeface="KoPub돋움체 Medium" pitchFamily="18" charset="-127"/>
                <a:ea typeface="KoPub돋움체 Medium" pitchFamily="18" charset="-127"/>
              </a:defRPr>
            </a:lvl5pPr>
          </a:lstStyle>
          <a:p>
            <a:pPr lvl="0"/>
            <a:r>
              <a:rPr lang="ko-KR" altLang="en-US" dirty="0" err="1"/>
              <a:t>소번호</a:t>
            </a:r>
            <a:r>
              <a:rPr lang="ko-KR" altLang="en-US" dirty="0"/>
              <a:t> 소분류</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제목 및 내용">
    <p:spTree>
      <p:nvGrpSpPr>
        <p:cNvPr id="1" name=""/>
        <p:cNvGrpSpPr/>
        <p:nvPr/>
      </p:nvGrpSpPr>
      <p:grpSpPr>
        <a:xfrm>
          <a:off x="0" y="0"/>
          <a:ext cx="0" cy="0"/>
          <a:chOff x="0" y="0"/>
          <a:chExt cx="0" cy="0"/>
        </a:xfrm>
      </p:grpSpPr>
      <p:sp>
        <p:nvSpPr>
          <p:cNvPr id="4" name="날짜 개체 틀 3"/>
          <p:cNvSpPr>
            <a:spLocks noGrp="1"/>
          </p:cNvSpPr>
          <p:nvPr>
            <p:ph type="dt" sz="half" idx="10"/>
          </p:nvPr>
        </p:nvSpPr>
        <p:spPr/>
        <p:txBody>
          <a:bodyPr/>
          <a:lstStyle/>
          <a:p>
            <a:fld id="{E3BDBD4F-CCAF-4EE0-BEEE-704EA28ABFEC}" type="datetimeFigureOut">
              <a:rPr lang="ko-KR" altLang="en-US" smtClean="0"/>
              <a:pPr/>
              <a:t>2021-03-29</a:t>
            </a:fld>
            <a:endParaRPr lang="ko-KR" altLang="en-US"/>
          </a:p>
        </p:txBody>
      </p:sp>
      <p:sp>
        <p:nvSpPr>
          <p:cNvPr id="5" name="바닥글 개체 틀 4"/>
          <p:cNvSpPr>
            <a:spLocks noGrp="1"/>
          </p:cNvSpPr>
          <p:nvPr>
            <p:ph type="ftr" sz="quarter" idx="11"/>
          </p:nvPr>
        </p:nvSpPr>
        <p:spPr/>
        <p:txBody>
          <a:bodyPr/>
          <a:lstStyle/>
          <a:p>
            <a:endParaRPr lang="ko-KR" altLang="en-US"/>
          </a:p>
        </p:txBody>
      </p:sp>
      <p:pic>
        <p:nvPicPr>
          <p:cNvPr id="7" name="그림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6525344"/>
            <a:ext cx="9144000" cy="332656"/>
          </a:xfrm>
          <a:prstGeom prst="rect">
            <a:avLst/>
          </a:prstGeom>
        </p:spPr>
      </p:pic>
      <p:sp>
        <p:nvSpPr>
          <p:cNvPr id="16" name="제목 15"/>
          <p:cNvSpPr>
            <a:spLocks noGrp="1"/>
          </p:cNvSpPr>
          <p:nvPr>
            <p:ph type="title" hasCustomPrompt="1"/>
          </p:nvPr>
        </p:nvSpPr>
        <p:spPr>
          <a:xfrm>
            <a:off x="1714480" y="0"/>
            <a:ext cx="7429520" cy="571456"/>
          </a:xfrm>
        </p:spPr>
        <p:txBody>
          <a:bodyPr>
            <a:normAutofit/>
          </a:bodyPr>
          <a:lstStyle>
            <a:lvl1pPr algn="l">
              <a:defRPr sz="2400" b="0">
                <a:solidFill>
                  <a:srgbClr val="1D2088"/>
                </a:solidFill>
                <a:latin typeface="+mn-ea"/>
                <a:ea typeface="+mn-ea"/>
              </a:defRPr>
            </a:lvl1pPr>
          </a:lstStyle>
          <a:p>
            <a:r>
              <a:rPr lang="ko-KR" altLang="en-US" dirty="0"/>
              <a:t>슬라이드 제목</a:t>
            </a:r>
          </a:p>
        </p:txBody>
      </p:sp>
      <p:sp>
        <p:nvSpPr>
          <p:cNvPr id="6" name="슬라이드 번호 개체 틀 5"/>
          <p:cNvSpPr>
            <a:spLocks noGrp="1"/>
          </p:cNvSpPr>
          <p:nvPr>
            <p:ph type="sldNum" sz="quarter" idx="12"/>
          </p:nvPr>
        </p:nvSpPr>
        <p:spPr>
          <a:xfrm>
            <a:off x="6858016" y="6492877"/>
            <a:ext cx="2133600" cy="365125"/>
          </a:xfrm>
        </p:spPr>
        <p:txBody>
          <a:bodyPr/>
          <a:lstStyle>
            <a:lvl1pPr>
              <a:defRPr>
                <a:solidFill>
                  <a:schemeClr val="bg1"/>
                </a:solidFill>
                <a:latin typeface="KoPub돋움체 Medium" pitchFamily="18" charset="-127"/>
                <a:ea typeface="KoPub돋움체 Medium" pitchFamily="18" charset="-127"/>
              </a:defRPr>
            </a:lvl1pPr>
          </a:lstStyle>
          <a:p>
            <a:fld id="{DCDBB718-6CC7-46CA-A061-C8118B79FF5F}" type="slidenum">
              <a:rPr lang="ko-KR" altLang="en-US" smtClean="0"/>
              <a:pPr/>
              <a:t>‹#›</a:t>
            </a:fld>
            <a:endParaRPr lang="ko-KR" altLang="en-US" dirty="0"/>
          </a:p>
        </p:txBody>
      </p:sp>
      <p:sp>
        <p:nvSpPr>
          <p:cNvPr id="19" name="TextBox 18"/>
          <p:cNvSpPr txBox="1"/>
          <p:nvPr userDrawn="1"/>
        </p:nvSpPr>
        <p:spPr>
          <a:xfrm>
            <a:off x="214282" y="0"/>
            <a:ext cx="1643074" cy="523220"/>
          </a:xfrm>
          <a:prstGeom prst="rect">
            <a:avLst/>
          </a:prstGeom>
          <a:noFill/>
        </p:spPr>
        <p:txBody>
          <a:bodyPr wrap="square" rtlCol="0">
            <a:spAutoFit/>
          </a:bodyPr>
          <a:lstStyle/>
          <a:p>
            <a:r>
              <a:rPr lang="en-US" altLang="ko-KR" sz="1400" b="1" u="none" strike="noStrike" spc="130" dirty="0">
                <a:solidFill>
                  <a:srgbClr val="00A0E6"/>
                </a:solidFill>
                <a:effectLst/>
                <a:latin typeface="+mn-lt"/>
                <a:ea typeface="KoPub돋움체 Medium" pitchFamily="18" charset="-127"/>
              </a:rPr>
              <a:t>We</a:t>
            </a:r>
            <a:r>
              <a:rPr lang="en-US" altLang="ko-KR" sz="1400" b="1" u="none" strike="noStrike" spc="130" dirty="0">
                <a:solidFill>
                  <a:srgbClr val="1D2088"/>
                </a:solidFill>
                <a:effectLst/>
                <a:latin typeface="+mn-lt"/>
                <a:ea typeface="KoPub돋움체 Medium" pitchFamily="18" charset="-127"/>
              </a:rPr>
              <a:t> Connect</a:t>
            </a:r>
          </a:p>
          <a:p>
            <a:pPr algn="l"/>
            <a:r>
              <a:rPr lang="en-US" altLang="ko-KR" sz="1400" b="1" u="none" strike="noStrike" spc="130" dirty="0">
                <a:solidFill>
                  <a:srgbClr val="C4D700"/>
                </a:solidFill>
                <a:effectLst/>
                <a:latin typeface="+mn-lt"/>
                <a:ea typeface="KoPub돋움체 Medium" pitchFamily="18" charset="-127"/>
              </a:rPr>
              <a:t>Your</a:t>
            </a:r>
            <a:r>
              <a:rPr lang="en-US" altLang="ko-KR" sz="1400" b="1" u="none" strike="noStrike" spc="130" baseline="0" dirty="0">
                <a:solidFill>
                  <a:srgbClr val="C4D700"/>
                </a:solidFill>
                <a:effectLst/>
                <a:latin typeface="+mn-lt"/>
                <a:ea typeface="KoPub돋움체 Medium" pitchFamily="18" charset="-127"/>
              </a:rPr>
              <a:t> life</a:t>
            </a:r>
            <a:endParaRPr lang="ko-KR" altLang="en-US" sz="1400" b="1" u="none" strike="noStrike" spc="130" dirty="0">
              <a:solidFill>
                <a:srgbClr val="C4D700"/>
              </a:solidFill>
              <a:effectLst/>
              <a:latin typeface="+mn-lt"/>
              <a:ea typeface="KoPub돋움체 Medium" pitchFamily="18" charset="-127"/>
            </a:endParaRPr>
          </a:p>
        </p:txBody>
      </p:sp>
      <p:pic>
        <p:nvPicPr>
          <p:cNvPr id="20" name="그림 1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rot="5400000" flipV="1">
            <a:off x="1391843" y="251200"/>
            <a:ext cx="571480" cy="69081"/>
          </a:xfrm>
          <a:prstGeom prst="rect">
            <a:avLst/>
          </a:prstGeom>
        </p:spPr>
      </p:pic>
      <p:sp>
        <p:nvSpPr>
          <p:cNvPr id="11" name="내용 개체 틀 2"/>
          <p:cNvSpPr>
            <a:spLocks noGrp="1"/>
          </p:cNvSpPr>
          <p:nvPr>
            <p:ph sz="half" idx="1"/>
          </p:nvPr>
        </p:nvSpPr>
        <p:spPr>
          <a:xfrm>
            <a:off x="251520" y="836712"/>
            <a:ext cx="8640960" cy="5472608"/>
          </a:xfrm>
        </p:spPr>
        <p:txBody>
          <a:bodyPr>
            <a:normAutofit/>
          </a:bodyPr>
          <a:lstStyle>
            <a:lvl1pPr>
              <a:defRPr sz="2400">
                <a:latin typeface="맑은 고딕" pitchFamily="50" charset="-127"/>
                <a:ea typeface="맑은 고딕" pitchFamily="50" charset="-127"/>
              </a:defRPr>
            </a:lvl1pPr>
            <a:lvl2pPr>
              <a:defRPr sz="2000">
                <a:latin typeface="맑은 고딕" pitchFamily="50" charset="-127"/>
                <a:ea typeface="맑은 고딕" pitchFamily="50" charset="-127"/>
              </a:defRPr>
            </a:lvl2pPr>
            <a:lvl3pPr>
              <a:defRPr sz="1800">
                <a:latin typeface="맑은 고딕" pitchFamily="50" charset="-127"/>
                <a:ea typeface="맑은 고딕" pitchFamily="50" charset="-127"/>
              </a:defRPr>
            </a:lvl3pPr>
            <a:lvl4pPr>
              <a:defRPr sz="1600">
                <a:latin typeface="맑은 고딕" pitchFamily="50" charset="-127"/>
                <a:ea typeface="맑은 고딕" pitchFamily="50" charset="-127"/>
              </a:defRPr>
            </a:lvl4pPr>
            <a:lvl5pPr>
              <a:defRPr sz="1600">
                <a:latin typeface="맑은 고딕" pitchFamily="50" charset="-127"/>
                <a:ea typeface="맑은 고딕" pitchFamily="50" charset="-127"/>
              </a:defRPr>
            </a:lvl5pPr>
            <a:lvl6pPr>
              <a:defRPr sz="1800"/>
            </a:lvl6pPr>
            <a:lvl7pPr>
              <a:defRPr sz="1800"/>
            </a:lvl7pPr>
            <a:lvl8pPr>
              <a:defRPr sz="1800"/>
            </a:lvl8pPr>
            <a:lvl9pPr>
              <a:defRPr sz="1800"/>
            </a:lvl9pPr>
          </a:lstStyle>
          <a:p>
            <a:pPr lvl="0"/>
            <a:r>
              <a:rPr lang="ko-KR" altLang="en-US" dirty="0"/>
              <a:t>마스터 텍스트 스타일을 편집합니다</a:t>
            </a:r>
          </a:p>
          <a:p>
            <a:pPr lvl="1"/>
            <a:r>
              <a:rPr lang="ko-KR" altLang="en-US" dirty="0"/>
              <a:t>둘째 수준</a:t>
            </a:r>
          </a:p>
          <a:p>
            <a:pPr lvl="2"/>
            <a:r>
              <a:rPr lang="ko-KR" altLang="en-US" dirty="0"/>
              <a:t>셋째 수준</a:t>
            </a:r>
          </a:p>
          <a:p>
            <a:pPr lvl="3"/>
            <a:r>
              <a:rPr lang="ko-KR" altLang="en-US" dirty="0"/>
              <a:t>넷째 수준</a:t>
            </a:r>
          </a:p>
          <a:p>
            <a:pPr lvl="4"/>
            <a:r>
              <a:rPr lang="ko-KR" altLang="en-US" dirty="0"/>
              <a:t>다섯째 수준</a:t>
            </a:r>
          </a:p>
        </p:txBody>
      </p:sp>
    </p:spTree>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lvl1pPr>
              <a:defRPr>
                <a:latin typeface="맑은 고딕" pitchFamily="50" charset="-127"/>
                <a:ea typeface="맑은 고딕" pitchFamily="50" charset="-127"/>
              </a:defRPr>
            </a:lvl1pPr>
          </a:lstStyle>
          <a:p>
            <a:r>
              <a:rPr lang="ko-KR" altLang="en-US" dirty="0"/>
              <a:t>마스터 제목 스타일 편집</a:t>
            </a:r>
          </a:p>
        </p:txBody>
      </p:sp>
      <p:sp>
        <p:nvSpPr>
          <p:cNvPr id="3" name="내용 개체 틀 2"/>
          <p:cNvSpPr>
            <a:spLocks noGrp="1"/>
          </p:cNvSpPr>
          <p:nvPr>
            <p:ph sz="half" idx="1"/>
          </p:nvPr>
        </p:nvSpPr>
        <p:spPr>
          <a:xfrm>
            <a:off x="457200" y="1600202"/>
            <a:ext cx="4038600" cy="4525963"/>
          </a:xfrm>
        </p:spPr>
        <p:txBody>
          <a:bodyPr/>
          <a:lstStyle>
            <a:lvl1pPr>
              <a:defRPr sz="2800">
                <a:latin typeface="맑은 고딕" pitchFamily="50" charset="-127"/>
                <a:ea typeface="맑은 고딕" pitchFamily="50" charset="-127"/>
              </a:defRPr>
            </a:lvl1pPr>
            <a:lvl2pPr>
              <a:defRPr sz="2400">
                <a:latin typeface="맑은 고딕" pitchFamily="50" charset="-127"/>
                <a:ea typeface="맑은 고딕" pitchFamily="50" charset="-127"/>
              </a:defRPr>
            </a:lvl2pPr>
            <a:lvl3pPr>
              <a:defRPr sz="2000">
                <a:latin typeface="맑은 고딕" pitchFamily="50" charset="-127"/>
                <a:ea typeface="맑은 고딕" pitchFamily="50" charset="-127"/>
              </a:defRPr>
            </a:lvl3pPr>
            <a:lvl4pPr>
              <a:defRPr sz="1800">
                <a:latin typeface="맑은 고딕" pitchFamily="50" charset="-127"/>
                <a:ea typeface="맑은 고딕" pitchFamily="50" charset="-127"/>
              </a:defRPr>
            </a:lvl4pPr>
            <a:lvl5pPr>
              <a:defRPr sz="1800">
                <a:latin typeface="맑은 고딕" pitchFamily="50" charset="-127"/>
                <a:ea typeface="맑은 고딕" pitchFamily="50" charset="-127"/>
              </a:defRPr>
            </a:lvl5pPr>
            <a:lvl6pPr>
              <a:defRPr sz="1800"/>
            </a:lvl6pPr>
            <a:lvl7pPr>
              <a:defRPr sz="1800"/>
            </a:lvl7pPr>
            <a:lvl8pPr>
              <a:defRPr sz="1800"/>
            </a:lvl8pPr>
            <a:lvl9pPr>
              <a:defRPr sz="1800"/>
            </a:lvl9pPr>
          </a:lstStyle>
          <a:p>
            <a:pPr lvl="0"/>
            <a:r>
              <a:rPr lang="ko-KR" altLang="en-US" dirty="0"/>
              <a:t>마스터 텍스트 스타일을 편집합니다</a:t>
            </a:r>
          </a:p>
          <a:p>
            <a:pPr lvl="1"/>
            <a:r>
              <a:rPr lang="ko-KR" altLang="en-US" dirty="0"/>
              <a:t>둘째 수준</a:t>
            </a:r>
          </a:p>
          <a:p>
            <a:pPr lvl="2"/>
            <a:r>
              <a:rPr lang="ko-KR" altLang="en-US" dirty="0"/>
              <a:t>셋째 수준</a:t>
            </a:r>
          </a:p>
          <a:p>
            <a:pPr lvl="3"/>
            <a:r>
              <a:rPr lang="ko-KR" altLang="en-US" dirty="0"/>
              <a:t>넷째 수준</a:t>
            </a:r>
          </a:p>
          <a:p>
            <a:pPr lvl="4"/>
            <a:r>
              <a:rPr lang="ko-KR" altLang="en-US" dirty="0"/>
              <a:t>다섯째 수준</a:t>
            </a:r>
          </a:p>
        </p:txBody>
      </p:sp>
      <p:sp>
        <p:nvSpPr>
          <p:cNvPr id="4" name="내용 개체 틀 3"/>
          <p:cNvSpPr>
            <a:spLocks noGrp="1"/>
          </p:cNvSpPr>
          <p:nvPr>
            <p:ph sz="half" idx="2"/>
          </p:nvPr>
        </p:nvSpPr>
        <p:spPr>
          <a:xfrm>
            <a:off x="4648200" y="1600202"/>
            <a:ext cx="4038600" cy="4525963"/>
          </a:xfrm>
        </p:spPr>
        <p:txBody>
          <a:bodyPr/>
          <a:lstStyle>
            <a:lvl1pPr>
              <a:defRPr sz="2800">
                <a:latin typeface="맑은 고딕" pitchFamily="50" charset="-127"/>
                <a:ea typeface="맑은 고딕" pitchFamily="50" charset="-127"/>
              </a:defRPr>
            </a:lvl1pPr>
            <a:lvl2pPr>
              <a:defRPr sz="2400">
                <a:latin typeface="맑은 고딕" pitchFamily="50" charset="-127"/>
                <a:ea typeface="맑은 고딕" pitchFamily="50" charset="-127"/>
              </a:defRPr>
            </a:lvl2pPr>
            <a:lvl3pPr>
              <a:defRPr sz="2000">
                <a:latin typeface="맑은 고딕" pitchFamily="50" charset="-127"/>
                <a:ea typeface="맑은 고딕" pitchFamily="50" charset="-127"/>
              </a:defRPr>
            </a:lvl3pPr>
            <a:lvl4pPr>
              <a:defRPr sz="1800">
                <a:latin typeface="맑은 고딕" pitchFamily="50" charset="-127"/>
                <a:ea typeface="맑은 고딕" pitchFamily="50" charset="-127"/>
              </a:defRPr>
            </a:lvl4pPr>
            <a:lvl5pPr>
              <a:defRPr sz="1800">
                <a:latin typeface="맑은 고딕" pitchFamily="50" charset="-127"/>
                <a:ea typeface="맑은 고딕" pitchFamily="50" charset="-127"/>
              </a:defRPr>
            </a:lvl5pPr>
            <a:lvl6pPr>
              <a:defRPr sz="1800"/>
            </a:lvl6pPr>
            <a:lvl7pPr>
              <a:defRPr sz="1800"/>
            </a:lvl7pPr>
            <a:lvl8pPr>
              <a:defRPr sz="1800"/>
            </a:lvl8pPr>
            <a:lvl9pPr>
              <a:defRPr sz="18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5" name="날짜 개체 틀 4"/>
          <p:cNvSpPr>
            <a:spLocks noGrp="1"/>
          </p:cNvSpPr>
          <p:nvPr>
            <p:ph type="dt" sz="half" idx="10"/>
          </p:nvPr>
        </p:nvSpPr>
        <p:spPr/>
        <p:txBody>
          <a:bodyPr/>
          <a:lstStyle/>
          <a:p>
            <a:fld id="{E3BDBD4F-CCAF-4EE0-BEEE-704EA28ABFEC}" type="datetimeFigureOut">
              <a:rPr lang="ko-KR" altLang="en-US" smtClean="0"/>
              <a:pPr/>
              <a:t>2021-03-29</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DCDBB718-6CC7-46CA-A061-C8118B79FF5F}" type="slidenum">
              <a:rPr lang="ko-KR" altLang="en-US" smtClean="0"/>
              <a:pPr/>
              <a:t>‹#›</a:t>
            </a:fld>
            <a:endParaRPr lang="ko-KR" altLang="en-US"/>
          </a:p>
        </p:txBody>
      </p:sp>
      <p:pic>
        <p:nvPicPr>
          <p:cNvPr id="8" name="그림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rot="5400000" flipV="1">
            <a:off x="1391843" y="251200"/>
            <a:ext cx="571480" cy="69081"/>
          </a:xfrm>
          <a:prstGeom prst="rect">
            <a:avLst/>
          </a:prstGeom>
        </p:spPr>
      </p:pic>
      <p:pic>
        <p:nvPicPr>
          <p:cNvPr id="9" name="그림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524329" y="58316"/>
            <a:ext cx="1412755" cy="391166"/>
          </a:xfrm>
          <a:prstGeom prst="rect">
            <a:avLst/>
          </a:prstGeom>
        </p:spPr>
      </p:pic>
      <p:sp>
        <p:nvSpPr>
          <p:cNvPr id="10" name="TextBox 9"/>
          <p:cNvSpPr txBox="1"/>
          <p:nvPr userDrawn="1"/>
        </p:nvSpPr>
        <p:spPr>
          <a:xfrm>
            <a:off x="214282" y="0"/>
            <a:ext cx="1643074" cy="523220"/>
          </a:xfrm>
          <a:prstGeom prst="rect">
            <a:avLst/>
          </a:prstGeom>
          <a:noFill/>
        </p:spPr>
        <p:txBody>
          <a:bodyPr wrap="square" rtlCol="0">
            <a:spAutoFit/>
          </a:bodyPr>
          <a:lstStyle/>
          <a:p>
            <a:r>
              <a:rPr lang="en-US" altLang="ko-KR" sz="1400" b="1" u="none" strike="noStrike" spc="130" dirty="0">
                <a:solidFill>
                  <a:srgbClr val="00A0E6"/>
                </a:solidFill>
                <a:effectLst/>
                <a:latin typeface="+mn-lt"/>
                <a:ea typeface="KoPub돋움체 Medium" pitchFamily="18" charset="-127"/>
              </a:rPr>
              <a:t>We</a:t>
            </a:r>
            <a:r>
              <a:rPr lang="en-US" altLang="ko-KR" sz="1400" b="1" u="none" strike="noStrike" spc="130" dirty="0">
                <a:solidFill>
                  <a:srgbClr val="1D2088"/>
                </a:solidFill>
                <a:effectLst/>
                <a:latin typeface="+mn-lt"/>
                <a:ea typeface="KoPub돋움체 Medium" pitchFamily="18" charset="-127"/>
              </a:rPr>
              <a:t> Connect</a:t>
            </a:r>
          </a:p>
          <a:p>
            <a:pPr algn="l"/>
            <a:r>
              <a:rPr lang="en-US" altLang="ko-KR" sz="1400" b="1" u="none" strike="noStrike" spc="130" dirty="0">
                <a:solidFill>
                  <a:srgbClr val="C4D700"/>
                </a:solidFill>
                <a:effectLst/>
                <a:latin typeface="+mn-lt"/>
                <a:ea typeface="KoPub돋움체 Medium" pitchFamily="18" charset="-127"/>
              </a:rPr>
              <a:t>Your</a:t>
            </a:r>
            <a:r>
              <a:rPr lang="en-US" altLang="ko-KR" sz="1400" b="1" u="none" strike="noStrike" spc="130" baseline="0" dirty="0">
                <a:solidFill>
                  <a:srgbClr val="C4D700"/>
                </a:solidFill>
                <a:effectLst/>
                <a:latin typeface="+mn-lt"/>
                <a:ea typeface="KoPub돋움체 Medium" pitchFamily="18" charset="-127"/>
              </a:rPr>
              <a:t> life</a:t>
            </a:r>
            <a:endParaRPr lang="ko-KR" altLang="en-US" sz="1400" b="1" u="none" strike="noStrike" spc="130" dirty="0">
              <a:solidFill>
                <a:srgbClr val="C4D700"/>
              </a:solidFill>
              <a:effectLst/>
              <a:latin typeface="+mn-lt"/>
              <a:ea typeface="KoPub돋움체 Medium" pitchFamily="18" charset="-127"/>
            </a:endParaRPr>
          </a:p>
        </p:txBody>
      </p:sp>
      <p:pic>
        <p:nvPicPr>
          <p:cNvPr id="11" name="그림 10"/>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0" y="6525344"/>
            <a:ext cx="9144000" cy="332656"/>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lvl1pPr>
              <a:defRPr>
                <a:latin typeface="맑은 고딕" pitchFamily="50" charset="-127"/>
                <a:ea typeface="맑은 고딕" pitchFamily="50" charset="-127"/>
              </a:defRPr>
            </a:lvl1pPr>
          </a:lstStyle>
          <a:p>
            <a:r>
              <a:rPr lang="ko-KR" altLang="en-US" dirty="0"/>
              <a:t>마스터 제목 스타일 편집</a:t>
            </a:r>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5" name="텍스트 개체 틀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편집합니다</a:t>
            </a:r>
          </a:p>
        </p:txBody>
      </p:sp>
      <p:sp>
        <p:nvSpPr>
          <p:cNvPr id="6" name="내용 개체 틀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7" name="날짜 개체 틀 6"/>
          <p:cNvSpPr>
            <a:spLocks noGrp="1"/>
          </p:cNvSpPr>
          <p:nvPr>
            <p:ph type="dt" sz="half" idx="10"/>
          </p:nvPr>
        </p:nvSpPr>
        <p:spPr/>
        <p:txBody>
          <a:bodyPr/>
          <a:lstStyle/>
          <a:p>
            <a:fld id="{E3BDBD4F-CCAF-4EE0-BEEE-704EA28ABFEC}" type="datetimeFigureOut">
              <a:rPr lang="ko-KR" altLang="en-US" smtClean="0"/>
              <a:pPr/>
              <a:t>2021-03-29</a:t>
            </a:fld>
            <a:endParaRPr lang="ko-KR" altLang="en-US"/>
          </a:p>
        </p:txBody>
      </p:sp>
      <p:sp>
        <p:nvSpPr>
          <p:cNvPr id="8" name="바닥글 개체 틀 7"/>
          <p:cNvSpPr>
            <a:spLocks noGrp="1"/>
          </p:cNvSpPr>
          <p:nvPr>
            <p:ph type="ftr" sz="quarter" idx="11"/>
          </p:nvPr>
        </p:nvSpPr>
        <p:spPr/>
        <p:txBody>
          <a:bodyPr/>
          <a:lstStyle/>
          <a:p>
            <a:endParaRPr lang="ko-KR" altLang="en-US"/>
          </a:p>
        </p:txBody>
      </p:sp>
      <p:sp>
        <p:nvSpPr>
          <p:cNvPr id="9" name="슬라이드 번호 개체 틀 8"/>
          <p:cNvSpPr>
            <a:spLocks noGrp="1"/>
          </p:cNvSpPr>
          <p:nvPr>
            <p:ph type="sldNum" sz="quarter" idx="12"/>
          </p:nvPr>
        </p:nvSpPr>
        <p:spPr/>
        <p:txBody>
          <a:bodyPr/>
          <a:lstStyle/>
          <a:p>
            <a:fld id="{DCDBB718-6CC7-46CA-A061-C8118B79FF5F}" type="slidenum">
              <a:rPr lang="ko-KR" altLang="en-US" smtClean="0"/>
              <a:pPr/>
              <a:t>‹#›</a:t>
            </a:fld>
            <a:endParaRPr lang="ko-KR" altLang="en-US"/>
          </a:p>
        </p:txBody>
      </p:sp>
      <p:pic>
        <p:nvPicPr>
          <p:cNvPr id="10" name="그림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rot="5400000" flipV="1">
            <a:off x="1391843" y="251200"/>
            <a:ext cx="571480" cy="69081"/>
          </a:xfrm>
          <a:prstGeom prst="rect">
            <a:avLst/>
          </a:prstGeom>
        </p:spPr>
      </p:pic>
      <p:pic>
        <p:nvPicPr>
          <p:cNvPr id="11" name="그림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524329" y="58316"/>
            <a:ext cx="1412755" cy="391166"/>
          </a:xfrm>
          <a:prstGeom prst="rect">
            <a:avLst/>
          </a:prstGeom>
        </p:spPr>
      </p:pic>
      <p:sp>
        <p:nvSpPr>
          <p:cNvPr id="12" name="TextBox 11"/>
          <p:cNvSpPr txBox="1"/>
          <p:nvPr userDrawn="1"/>
        </p:nvSpPr>
        <p:spPr>
          <a:xfrm>
            <a:off x="214282" y="0"/>
            <a:ext cx="1643074" cy="523220"/>
          </a:xfrm>
          <a:prstGeom prst="rect">
            <a:avLst/>
          </a:prstGeom>
          <a:noFill/>
        </p:spPr>
        <p:txBody>
          <a:bodyPr wrap="square" rtlCol="0">
            <a:spAutoFit/>
          </a:bodyPr>
          <a:lstStyle/>
          <a:p>
            <a:r>
              <a:rPr lang="en-US" altLang="ko-KR" sz="1400" b="1" u="none" strike="noStrike" spc="130" dirty="0">
                <a:solidFill>
                  <a:srgbClr val="00A0E6"/>
                </a:solidFill>
                <a:effectLst/>
                <a:latin typeface="+mn-lt"/>
                <a:ea typeface="KoPub돋움체 Medium" pitchFamily="18" charset="-127"/>
              </a:rPr>
              <a:t>We</a:t>
            </a:r>
            <a:r>
              <a:rPr lang="en-US" altLang="ko-KR" sz="1400" b="1" u="none" strike="noStrike" spc="130" dirty="0">
                <a:solidFill>
                  <a:srgbClr val="1D2088"/>
                </a:solidFill>
                <a:effectLst/>
                <a:latin typeface="+mn-lt"/>
                <a:ea typeface="KoPub돋움체 Medium" pitchFamily="18" charset="-127"/>
              </a:rPr>
              <a:t> Connect</a:t>
            </a:r>
          </a:p>
          <a:p>
            <a:pPr algn="l"/>
            <a:r>
              <a:rPr lang="en-US" altLang="ko-KR" sz="1400" b="1" u="none" strike="noStrike" spc="130" dirty="0">
                <a:solidFill>
                  <a:srgbClr val="C4D700"/>
                </a:solidFill>
                <a:effectLst/>
                <a:latin typeface="+mn-lt"/>
                <a:ea typeface="KoPub돋움체 Medium" pitchFamily="18" charset="-127"/>
              </a:rPr>
              <a:t>Your</a:t>
            </a:r>
            <a:r>
              <a:rPr lang="en-US" altLang="ko-KR" sz="1400" b="1" u="none" strike="noStrike" spc="130" baseline="0" dirty="0">
                <a:solidFill>
                  <a:srgbClr val="C4D700"/>
                </a:solidFill>
                <a:effectLst/>
                <a:latin typeface="+mn-lt"/>
                <a:ea typeface="KoPub돋움체 Medium" pitchFamily="18" charset="-127"/>
              </a:rPr>
              <a:t> life</a:t>
            </a:r>
            <a:endParaRPr lang="ko-KR" altLang="en-US" sz="1400" b="1" u="none" strike="noStrike" spc="130" dirty="0">
              <a:solidFill>
                <a:srgbClr val="C4D700"/>
              </a:solidFill>
              <a:effectLst/>
              <a:latin typeface="+mn-lt"/>
              <a:ea typeface="KoPub돋움체 Medium" pitchFamily="18" charset="-127"/>
            </a:endParaRPr>
          </a:p>
        </p:txBody>
      </p:sp>
      <p:pic>
        <p:nvPicPr>
          <p:cNvPr id="13" name="그림 12"/>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0" y="6525344"/>
            <a:ext cx="9144000" cy="332656"/>
          </a:xfrm>
          <a:prstGeom prst="rect">
            <a:avLst/>
          </a:prstGeom>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lvl1pPr>
              <a:defRPr>
                <a:latin typeface="맑은 고딕" pitchFamily="50" charset="-127"/>
                <a:ea typeface="맑은 고딕" pitchFamily="50" charset="-127"/>
              </a:defRPr>
            </a:lvl1pPr>
          </a:lstStyle>
          <a:p>
            <a:r>
              <a:rPr lang="ko-KR" altLang="en-US" dirty="0"/>
              <a:t>마스터 제목 스타일 편집</a:t>
            </a:r>
          </a:p>
        </p:txBody>
      </p:sp>
      <p:sp>
        <p:nvSpPr>
          <p:cNvPr id="3" name="날짜 개체 틀 2"/>
          <p:cNvSpPr>
            <a:spLocks noGrp="1"/>
          </p:cNvSpPr>
          <p:nvPr>
            <p:ph type="dt" sz="half" idx="10"/>
          </p:nvPr>
        </p:nvSpPr>
        <p:spPr/>
        <p:txBody>
          <a:bodyPr/>
          <a:lstStyle/>
          <a:p>
            <a:fld id="{E3BDBD4F-CCAF-4EE0-BEEE-704EA28ABFEC}" type="datetimeFigureOut">
              <a:rPr lang="ko-KR" altLang="en-US" smtClean="0"/>
              <a:pPr/>
              <a:t>2021-03-29</a:t>
            </a:fld>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DCDBB718-6CC7-46CA-A061-C8118B79FF5F}" type="slidenum">
              <a:rPr lang="ko-KR" altLang="en-US" smtClean="0"/>
              <a:pPr/>
              <a:t>‹#›</a:t>
            </a:fld>
            <a:endParaRPr lang="ko-KR" altLang="en-US"/>
          </a:p>
        </p:txBody>
      </p:sp>
      <p:pic>
        <p:nvPicPr>
          <p:cNvPr id="6" name="그림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rot="5400000" flipV="1">
            <a:off x="1391843" y="251200"/>
            <a:ext cx="571480" cy="69081"/>
          </a:xfrm>
          <a:prstGeom prst="rect">
            <a:avLst/>
          </a:prstGeom>
        </p:spPr>
      </p:pic>
      <p:pic>
        <p:nvPicPr>
          <p:cNvPr id="7" name="그림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524329" y="58316"/>
            <a:ext cx="1412755" cy="391166"/>
          </a:xfrm>
          <a:prstGeom prst="rect">
            <a:avLst/>
          </a:prstGeom>
        </p:spPr>
      </p:pic>
      <p:sp>
        <p:nvSpPr>
          <p:cNvPr id="8" name="TextBox 7"/>
          <p:cNvSpPr txBox="1"/>
          <p:nvPr userDrawn="1"/>
        </p:nvSpPr>
        <p:spPr>
          <a:xfrm>
            <a:off x="214282" y="0"/>
            <a:ext cx="1643074" cy="523220"/>
          </a:xfrm>
          <a:prstGeom prst="rect">
            <a:avLst/>
          </a:prstGeom>
          <a:noFill/>
        </p:spPr>
        <p:txBody>
          <a:bodyPr wrap="square" rtlCol="0">
            <a:spAutoFit/>
          </a:bodyPr>
          <a:lstStyle/>
          <a:p>
            <a:r>
              <a:rPr lang="en-US" altLang="ko-KR" sz="1400" b="1" u="none" strike="noStrike" spc="130" dirty="0">
                <a:solidFill>
                  <a:srgbClr val="00A0E6"/>
                </a:solidFill>
                <a:effectLst/>
                <a:latin typeface="+mn-lt"/>
                <a:ea typeface="KoPub돋움체 Medium" pitchFamily="18" charset="-127"/>
              </a:rPr>
              <a:t>We</a:t>
            </a:r>
            <a:r>
              <a:rPr lang="en-US" altLang="ko-KR" sz="1400" b="1" u="none" strike="noStrike" spc="130" dirty="0">
                <a:solidFill>
                  <a:srgbClr val="1D2088"/>
                </a:solidFill>
                <a:effectLst/>
                <a:latin typeface="+mn-lt"/>
                <a:ea typeface="KoPub돋움체 Medium" pitchFamily="18" charset="-127"/>
              </a:rPr>
              <a:t> Connect</a:t>
            </a:r>
          </a:p>
          <a:p>
            <a:pPr algn="l"/>
            <a:r>
              <a:rPr lang="en-US" altLang="ko-KR" sz="1400" b="1" u="none" strike="noStrike" spc="130" dirty="0">
                <a:solidFill>
                  <a:srgbClr val="C4D700"/>
                </a:solidFill>
                <a:effectLst/>
                <a:latin typeface="+mn-lt"/>
                <a:ea typeface="KoPub돋움체 Medium" pitchFamily="18" charset="-127"/>
              </a:rPr>
              <a:t>Your</a:t>
            </a:r>
            <a:r>
              <a:rPr lang="en-US" altLang="ko-KR" sz="1400" b="1" u="none" strike="noStrike" spc="130" baseline="0" dirty="0">
                <a:solidFill>
                  <a:srgbClr val="C4D700"/>
                </a:solidFill>
                <a:effectLst/>
                <a:latin typeface="+mn-lt"/>
                <a:ea typeface="KoPub돋움체 Medium" pitchFamily="18" charset="-127"/>
              </a:rPr>
              <a:t> life</a:t>
            </a:r>
            <a:endParaRPr lang="ko-KR" altLang="en-US" sz="1400" b="1" u="none" strike="noStrike" spc="130" dirty="0">
              <a:solidFill>
                <a:srgbClr val="C4D700"/>
              </a:solidFill>
              <a:effectLst/>
              <a:latin typeface="+mn-lt"/>
              <a:ea typeface="KoPub돋움체 Medium" pitchFamily="18" charset="-127"/>
            </a:endParaRPr>
          </a:p>
        </p:txBody>
      </p:sp>
      <p:pic>
        <p:nvPicPr>
          <p:cNvPr id="9" name="그림 8"/>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0" y="6525344"/>
            <a:ext cx="9144000" cy="332656"/>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fld id="{E3BDBD4F-CCAF-4EE0-BEEE-704EA28ABFEC}" type="datetimeFigureOut">
              <a:rPr lang="ko-KR" altLang="en-US" smtClean="0"/>
              <a:pPr/>
              <a:t>2021-03-29</a:t>
            </a:fld>
            <a:endParaRPr lang="ko-KR" altLang="en-US"/>
          </a:p>
        </p:txBody>
      </p:sp>
      <p:sp>
        <p:nvSpPr>
          <p:cNvPr id="3" name="바닥글 개체 틀 2"/>
          <p:cNvSpPr>
            <a:spLocks noGrp="1"/>
          </p:cNvSpPr>
          <p:nvPr>
            <p:ph type="ftr" sz="quarter" idx="11"/>
          </p:nvPr>
        </p:nvSpPr>
        <p:spPr/>
        <p:txBody>
          <a:bodyPr/>
          <a:lstStyle/>
          <a:p>
            <a:endParaRPr lang="ko-KR" altLang="en-US"/>
          </a:p>
        </p:txBody>
      </p:sp>
      <p:sp>
        <p:nvSpPr>
          <p:cNvPr id="4" name="슬라이드 번호 개체 틀 3"/>
          <p:cNvSpPr>
            <a:spLocks noGrp="1"/>
          </p:cNvSpPr>
          <p:nvPr>
            <p:ph type="sldNum" sz="quarter" idx="12"/>
          </p:nvPr>
        </p:nvSpPr>
        <p:spPr/>
        <p:txBody>
          <a:bodyPr/>
          <a:lstStyle/>
          <a:p>
            <a:fld id="{DCDBB718-6CC7-46CA-A061-C8118B79FF5F}" type="slidenum">
              <a:rPr lang="ko-KR" altLang="en-US" smtClean="0"/>
              <a:pPr/>
              <a:t>‹#›</a:t>
            </a:fld>
            <a:endParaRPr lang="ko-KR" altLang="en-US"/>
          </a:p>
        </p:txBody>
      </p:sp>
      <p:pic>
        <p:nvPicPr>
          <p:cNvPr id="6" name="그림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524329" y="58316"/>
            <a:ext cx="1412755" cy="391166"/>
          </a:xfrm>
          <a:prstGeom prst="rect">
            <a:avLst/>
          </a:prstGeom>
        </p:spPr>
      </p:pic>
      <p:pic>
        <p:nvPicPr>
          <p:cNvPr id="8" name="그림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6525344"/>
            <a:ext cx="9144000" cy="332656"/>
          </a:xfrm>
          <a:prstGeom prst="rect">
            <a:avLst/>
          </a:prstGeom>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1" y="273050"/>
            <a:ext cx="3008313" cy="1162050"/>
          </a:xfrm>
        </p:spPr>
        <p:txBody>
          <a:bodyPr anchor="b"/>
          <a:lstStyle>
            <a:lvl1pPr algn="l">
              <a:defRPr sz="2000" b="1"/>
            </a:lvl1pPr>
          </a:lstStyle>
          <a:p>
            <a:r>
              <a:rPr lang="ko-KR" altLang="en-US"/>
              <a:t>마스터 제목 스타일 편집</a:t>
            </a:r>
          </a:p>
        </p:txBody>
      </p:sp>
      <p:sp>
        <p:nvSpPr>
          <p:cNvPr id="3" name="내용 개체 틀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4" name="텍스트 개체 틀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a:t>마스터 텍스트 스타일을 편집합니다</a:t>
            </a:r>
          </a:p>
        </p:txBody>
      </p:sp>
      <p:sp>
        <p:nvSpPr>
          <p:cNvPr id="5" name="날짜 개체 틀 4"/>
          <p:cNvSpPr>
            <a:spLocks noGrp="1"/>
          </p:cNvSpPr>
          <p:nvPr>
            <p:ph type="dt" sz="half" idx="10"/>
          </p:nvPr>
        </p:nvSpPr>
        <p:spPr/>
        <p:txBody>
          <a:bodyPr/>
          <a:lstStyle/>
          <a:p>
            <a:fld id="{E3BDBD4F-CCAF-4EE0-BEEE-704EA28ABFEC}" type="datetimeFigureOut">
              <a:rPr lang="ko-KR" altLang="en-US" smtClean="0"/>
              <a:pPr/>
              <a:t>2021-03-29</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DCDBB718-6CC7-46CA-A061-C8118B79FF5F}" type="slidenum">
              <a:rPr lang="ko-KR" altLang="en-US" smtClean="0"/>
              <a:pPr/>
              <a:t>‹#›</a:t>
            </a:fld>
            <a:endParaRPr lang="ko-KR"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a:t>마스터 제목 스타일 편집</a:t>
            </a:r>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o-KR" altLang="en-US"/>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a:t>마스터 텍스트 스타일을 편집합니다</a:t>
            </a:r>
          </a:p>
        </p:txBody>
      </p:sp>
      <p:sp>
        <p:nvSpPr>
          <p:cNvPr id="5" name="날짜 개체 틀 4"/>
          <p:cNvSpPr>
            <a:spLocks noGrp="1"/>
          </p:cNvSpPr>
          <p:nvPr>
            <p:ph type="dt" sz="half" idx="10"/>
          </p:nvPr>
        </p:nvSpPr>
        <p:spPr/>
        <p:txBody>
          <a:bodyPr/>
          <a:lstStyle/>
          <a:p>
            <a:fld id="{E3BDBD4F-CCAF-4EE0-BEEE-704EA28ABFEC}" type="datetimeFigureOut">
              <a:rPr lang="ko-KR" altLang="en-US" smtClean="0"/>
              <a:pPr/>
              <a:t>2021-03-29</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DCDBB718-6CC7-46CA-A061-C8118B79FF5F}" type="slidenum">
              <a:rPr lang="ko-KR" altLang="en-US" smtClean="0"/>
              <a:pPr/>
              <a:t>‹#›</a:t>
            </a:fld>
            <a:endParaRPr lang="ko-KR"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1691680" y="0"/>
            <a:ext cx="7452320" cy="562074"/>
          </a:xfrm>
          <a:prstGeom prst="rect">
            <a:avLst/>
          </a:prstGeom>
        </p:spPr>
        <p:txBody>
          <a:bodyPr vert="horz" lIns="91440" tIns="45720" rIns="91440" bIns="45720" rtlCol="0" anchor="ctr">
            <a:normAutofit/>
          </a:bodyPr>
          <a:lstStyle/>
          <a:p>
            <a:r>
              <a:rPr lang="ko-KR" altLang="en-US" dirty="0"/>
              <a:t>마스터 제목 스타일 편집</a:t>
            </a:r>
          </a:p>
        </p:txBody>
      </p:sp>
      <p:sp>
        <p:nvSpPr>
          <p:cNvPr id="3" name="텍스트 개체 틀 2"/>
          <p:cNvSpPr>
            <a:spLocks noGrp="1"/>
          </p:cNvSpPr>
          <p:nvPr>
            <p:ph type="body" idx="1"/>
          </p:nvPr>
        </p:nvSpPr>
        <p:spPr>
          <a:xfrm>
            <a:off x="323528" y="764705"/>
            <a:ext cx="8640960" cy="5361459"/>
          </a:xfrm>
          <a:prstGeom prst="rect">
            <a:avLst/>
          </a:prstGeom>
        </p:spPr>
        <p:txBody>
          <a:bodyPr vert="horz" lIns="91440" tIns="45720" rIns="91440" bIns="45720" rtlCol="0">
            <a:normAutofit/>
          </a:bodyPr>
          <a:lstStyle/>
          <a:p>
            <a:pPr lvl="0"/>
            <a:r>
              <a:rPr lang="ko-KR" altLang="en-US" dirty="0"/>
              <a:t>마스터 텍스트 스타일을 편집합니다</a:t>
            </a:r>
          </a:p>
          <a:p>
            <a:pPr lvl="1"/>
            <a:r>
              <a:rPr lang="ko-KR" altLang="en-US" dirty="0"/>
              <a:t>둘째 수준</a:t>
            </a:r>
          </a:p>
          <a:p>
            <a:pPr lvl="2"/>
            <a:r>
              <a:rPr lang="ko-KR" altLang="en-US" dirty="0"/>
              <a:t>셋째 수준</a:t>
            </a:r>
          </a:p>
          <a:p>
            <a:pPr lvl="3"/>
            <a:r>
              <a:rPr lang="ko-KR" altLang="en-US" dirty="0"/>
              <a:t>넷째 수준</a:t>
            </a:r>
          </a:p>
          <a:p>
            <a:pPr lvl="4"/>
            <a:r>
              <a:rPr lang="ko-KR" altLang="en-US" dirty="0"/>
              <a:t>다섯째 수준</a:t>
            </a:r>
          </a:p>
        </p:txBody>
      </p:sp>
      <p:sp>
        <p:nvSpPr>
          <p:cNvPr id="4" name="날짜 개체 틀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BDBD4F-CCAF-4EE0-BEEE-704EA28ABFEC}" type="datetimeFigureOut">
              <a:rPr lang="ko-KR" altLang="en-US" smtClean="0"/>
              <a:pPr/>
              <a:t>2021-03-29</a:t>
            </a:fld>
            <a:endParaRPr lang="ko-KR" altLang="en-US"/>
          </a:p>
        </p:txBody>
      </p:sp>
      <p:sp>
        <p:nvSpPr>
          <p:cNvPr id="5" name="바닥글 개체 틀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a:p>
        </p:txBody>
      </p:sp>
      <p:sp>
        <p:nvSpPr>
          <p:cNvPr id="6" name="슬라이드 번호 개체 틀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DBB718-6CC7-46CA-A061-C8118B79FF5F}" type="slidenum">
              <a:rPr lang="ko-KR" altLang="en-US" smtClean="0"/>
              <a:pPr/>
              <a:t>‹#›</a:t>
            </a:fld>
            <a:endParaRPr lang="ko-KR" altLang="en-US"/>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50"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1" hangingPunct="1">
        <a:spcBef>
          <a:spcPct val="0"/>
        </a:spcBef>
        <a:buNone/>
        <a:defRPr sz="2400" kern="1200">
          <a:solidFill>
            <a:schemeClr val="tx1"/>
          </a:solidFill>
          <a:latin typeface="KoPub돋움체 Medium" pitchFamily="18" charset="-127"/>
          <a:ea typeface="KoPub돋움체 Medium" pitchFamily="18" charset="-127"/>
          <a:cs typeface="+mj-cs"/>
        </a:defRPr>
      </a:lvl1pPr>
    </p:titleStyle>
    <p:bodyStyle>
      <a:lvl1pPr marL="342900" indent="-342900" algn="l" defTabSz="914400" rtl="0" eaLnBrk="1" latinLnBrk="1"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ctrTitle"/>
          </p:nvPr>
        </p:nvSpPr>
        <p:spPr>
          <a:xfrm>
            <a:off x="1371600" y="692698"/>
            <a:ext cx="7772400" cy="1470025"/>
          </a:xfrm>
        </p:spPr>
        <p:txBody>
          <a:bodyPr/>
          <a:lstStyle/>
          <a:p>
            <a:r>
              <a:rPr lang="en-US" altLang="ko-KR" b="1" i="1" dirty="0">
                <a:solidFill>
                  <a:schemeClr val="tx2"/>
                </a:solidFill>
                <a:latin typeface="Verdana" panose="020B0604030504040204" pitchFamily="34" charset="0"/>
                <a:ea typeface="Verdana" panose="020B0604030504040204" pitchFamily="34" charset="0"/>
                <a:cs typeface="Verdana" panose="020B0604030504040204" pitchFamily="34" charset="0"/>
              </a:rPr>
              <a:t>ELRA</a:t>
            </a:r>
            <a:endParaRPr lang="ko-KR" altLang="en-US" b="1" i="1" dirty="0">
              <a:solidFill>
                <a:schemeClr val="tx2"/>
              </a:solidFill>
              <a:latin typeface="Verdana" panose="020B0604030504040204" pitchFamily="34" charset="0"/>
              <a:cs typeface="Verdana" panose="020B0604030504040204" pitchFamily="34" charset="0"/>
            </a:endParaRPr>
          </a:p>
        </p:txBody>
      </p:sp>
      <p:sp>
        <p:nvSpPr>
          <p:cNvPr id="3" name="텍스트 개체 틀 2"/>
          <p:cNvSpPr>
            <a:spLocks noGrp="1"/>
          </p:cNvSpPr>
          <p:nvPr>
            <p:ph type="body" sz="quarter" idx="13"/>
          </p:nvPr>
        </p:nvSpPr>
        <p:spPr>
          <a:xfrm>
            <a:off x="5940152" y="5301210"/>
            <a:ext cx="2952328" cy="428625"/>
          </a:xfrm>
        </p:spPr>
        <p:txBody>
          <a:bodyPr/>
          <a:lstStyle/>
          <a:p>
            <a:r>
              <a:rPr lang="en-US" altLang="ko-KR" sz="4000" b="1" dirty="0">
                <a:solidFill>
                  <a:schemeClr val="tx2"/>
                </a:solidFill>
                <a:latin typeface="MV Boli" panose="02000500030200090000" pitchFamily="2" charset="0"/>
                <a:cs typeface="MV Boli" panose="02000500030200090000" pitchFamily="2" charset="0"/>
              </a:rPr>
              <a:t>Dylan Ji</a:t>
            </a:r>
            <a:endParaRPr lang="ko-KR" altLang="en-US" sz="4000" b="1" dirty="0">
              <a:solidFill>
                <a:schemeClr val="tx2"/>
              </a:solidFill>
              <a:latin typeface="MV Boli" panose="02000500030200090000" pitchFamily="2" charset="0"/>
              <a:cs typeface="MV Boli" panose="02000500030200090000" pitchFamily="2" charset="0"/>
            </a:endParaRPr>
          </a:p>
        </p:txBody>
      </p:sp>
      <p:sp>
        <p:nvSpPr>
          <p:cNvPr id="4" name="TextBox 3"/>
          <p:cNvSpPr txBox="1"/>
          <p:nvPr/>
        </p:nvSpPr>
        <p:spPr>
          <a:xfrm>
            <a:off x="5724128" y="2351782"/>
            <a:ext cx="3888432" cy="1077218"/>
          </a:xfrm>
          <a:prstGeom prst="rect">
            <a:avLst/>
          </a:prstGeom>
          <a:noFill/>
        </p:spPr>
        <p:txBody>
          <a:bodyPr wrap="square" rtlCol="0">
            <a:spAutoFit/>
          </a:bodyPr>
          <a:lstStyle/>
          <a:p>
            <a:r>
              <a:rPr lang="en-US" altLang="ko-KR" sz="3200" b="1" i="1" dirty="0">
                <a:solidFill>
                  <a:schemeClr val="tx2"/>
                </a:solidFill>
              </a:rPr>
              <a:t>Endo Biliary RFA</a:t>
            </a:r>
          </a:p>
          <a:p>
            <a:endParaRPr lang="ko-KR" altLang="en-US" sz="3200" b="1" i="1" dirty="0">
              <a:solidFill>
                <a:schemeClr val="tx2"/>
              </a:solidFill>
            </a:endParaRPr>
          </a:p>
        </p:txBody>
      </p:sp>
    </p:spTree>
    <p:extLst>
      <p:ext uri="{BB962C8B-B14F-4D97-AF65-F5344CB8AC3E}">
        <p14:creationId xmlns:p14="http://schemas.microsoft.com/office/powerpoint/2010/main" val="25147718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b="1" i="1" dirty="0">
                <a:solidFill>
                  <a:schemeClr val="tx2"/>
                </a:solidFill>
                <a:latin typeface="Verdana" panose="020B0604030504040204" pitchFamily="34" charset="0"/>
                <a:ea typeface="Verdana" panose="020B0604030504040204" pitchFamily="34" charset="0"/>
                <a:cs typeface="Verdana" panose="020B0604030504040204" pitchFamily="34" charset="0"/>
              </a:rPr>
              <a:t>Q&amp;A</a:t>
            </a:r>
            <a:endParaRPr lang="ko-KR" altLang="en-US" dirty="0"/>
          </a:p>
        </p:txBody>
      </p:sp>
      <p:sp>
        <p:nvSpPr>
          <p:cNvPr id="3" name="슬라이드 번호 개체 틀 2"/>
          <p:cNvSpPr>
            <a:spLocks noGrp="1"/>
          </p:cNvSpPr>
          <p:nvPr>
            <p:ph type="sldNum" sz="quarter" idx="12"/>
          </p:nvPr>
        </p:nvSpPr>
        <p:spPr/>
        <p:txBody>
          <a:bodyPr/>
          <a:lstStyle/>
          <a:p>
            <a:fld id="{DCDBB718-6CC7-46CA-A061-C8118B79FF5F}" type="slidenum">
              <a:rPr lang="ko-KR" altLang="en-US" smtClean="0"/>
              <a:pPr/>
              <a:t>10</a:t>
            </a:fld>
            <a:endParaRPr lang="ko-KR" altLang="en-US" dirty="0"/>
          </a:p>
        </p:txBody>
      </p:sp>
      <p:sp>
        <p:nvSpPr>
          <p:cNvPr id="5" name="TextBox 4"/>
          <p:cNvSpPr txBox="1"/>
          <p:nvPr/>
        </p:nvSpPr>
        <p:spPr>
          <a:xfrm>
            <a:off x="611560" y="836712"/>
            <a:ext cx="7416824" cy="830997"/>
          </a:xfrm>
          <a:prstGeom prst="rect">
            <a:avLst/>
          </a:prstGeom>
          <a:noFill/>
        </p:spPr>
        <p:txBody>
          <a:bodyPr wrap="square" rtlCol="0">
            <a:spAutoFit/>
          </a:bodyPr>
          <a:lstStyle/>
          <a:p>
            <a:r>
              <a:rPr lang="en-US" altLang="ko-KR" sz="1600" b="1" i="1" dirty="0">
                <a:solidFill>
                  <a:schemeClr val="tx2"/>
                </a:solidFill>
              </a:rPr>
              <a:t>Q. After the ablation of ingrowth inside metal stent, why did you place a plastic stent rather than just leaving the metal stent? </a:t>
            </a:r>
          </a:p>
          <a:p>
            <a:endParaRPr lang="en-US" altLang="ko-KR" sz="1600" b="1" i="1" dirty="0">
              <a:solidFill>
                <a:schemeClr val="tx2"/>
              </a:solidFill>
            </a:endParaRPr>
          </a:p>
        </p:txBody>
      </p:sp>
      <p:sp>
        <p:nvSpPr>
          <p:cNvPr id="6" name="TextBox 5">
            <a:extLst>
              <a:ext uri="{FF2B5EF4-FFF2-40B4-BE49-F238E27FC236}">
                <a16:creationId xmlns:a16="http://schemas.microsoft.com/office/drawing/2014/main" xmlns="" id="{B489D57F-8E9D-4AC5-BEDB-D4CED0C24A20}"/>
              </a:ext>
            </a:extLst>
          </p:cNvPr>
          <p:cNvSpPr txBox="1"/>
          <p:nvPr/>
        </p:nvSpPr>
        <p:spPr>
          <a:xfrm>
            <a:off x="611560" y="1691544"/>
            <a:ext cx="7778770" cy="2031325"/>
          </a:xfrm>
          <a:prstGeom prst="rect">
            <a:avLst/>
          </a:prstGeom>
          <a:noFill/>
        </p:spPr>
        <p:txBody>
          <a:bodyPr wrap="square" rtlCol="0">
            <a:spAutoFit/>
          </a:bodyPr>
          <a:lstStyle/>
          <a:p>
            <a:r>
              <a:rPr lang="en-US" altLang="ko-KR" i="1" dirty="0">
                <a:solidFill>
                  <a:schemeClr val="tx2"/>
                </a:solidFill>
                <a:latin typeface="Calibri" panose="020F0502020204030204" pitchFamily="34" charset="0"/>
                <a:cs typeface="Calibri" panose="020F0502020204030204" pitchFamily="34" charset="0"/>
              </a:rPr>
              <a:t>The study (</a:t>
            </a:r>
            <a:r>
              <a:rPr lang="en-US" altLang="ko-KR" i="1" dirty="0" err="1">
                <a:solidFill>
                  <a:schemeClr val="tx2"/>
                </a:solidFill>
                <a:latin typeface="Calibri" panose="020F0502020204030204" pitchFamily="34" charset="0"/>
                <a:cs typeface="Calibri" panose="020F0502020204030204" pitchFamily="34" charset="0"/>
              </a:rPr>
              <a:t>Kadayifci</a:t>
            </a:r>
            <a:r>
              <a:rPr lang="en-US" altLang="ko-KR" i="1" dirty="0">
                <a:solidFill>
                  <a:schemeClr val="tx2"/>
                </a:solidFill>
                <a:latin typeface="Calibri" panose="020F0502020204030204" pitchFamily="34" charset="0"/>
                <a:cs typeface="Calibri" panose="020F0502020204030204" pitchFamily="34" charset="0"/>
              </a:rPr>
              <a:t> A et Endoscopy. 2016 Dec;48(12);1096-1101) showed good stent patency after RFA without placing plastic stent inside the metal stent. But we placed a plastic stent with a question whether or not there will be cholangitis afterwards. So the next step will be a compare plastic stenting vs no stenting in this circumstance cause the ablation is so good so we could leave the stent without plastic stent.              - Dr. Terry Wong  </a:t>
            </a:r>
          </a:p>
          <a:p>
            <a:r>
              <a:rPr lang="en-US" altLang="ko-KR" i="1" dirty="0">
                <a:solidFill>
                  <a:schemeClr val="tx2"/>
                </a:solidFill>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36072752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b="1" i="1" dirty="0">
                <a:solidFill>
                  <a:schemeClr val="tx2"/>
                </a:solidFill>
                <a:latin typeface="Verdana" panose="020B0604030504040204" pitchFamily="34" charset="0"/>
                <a:ea typeface="Verdana" panose="020B0604030504040204" pitchFamily="34" charset="0"/>
                <a:cs typeface="Verdana" panose="020B0604030504040204" pitchFamily="34" charset="0"/>
              </a:rPr>
              <a:t>Q&amp;A</a:t>
            </a:r>
            <a:endParaRPr lang="ko-KR" altLang="en-US" dirty="0"/>
          </a:p>
        </p:txBody>
      </p:sp>
      <p:sp>
        <p:nvSpPr>
          <p:cNvPr id="3" name="슬라이드 번호 개체 틀 2"/>
          <p:cNvSpPr>
            <a:spLocks noGrp="1"/>
          </p:cNvSpPr>
          <p:nvPr>
            <p:ph type="sldNum" sz="quarter" idx="12"/>
          </p:nvPr>
        </p:nvSpPr>
        <p:spPr/>
        <p:txBody>
          <a:bodyPr/>
          <a:lstStyle/>
          <a:p>
            <a:fld id="{DCDBB718-6CC7-46CA-A061-C8118B79FF5F}" type="slidenum">
              <a:rPr lang="ko-KR" altLang="en-US" smtClean="0"/>
              <a:pPr/>
              <a:t>11</a:t>
            </a:fld>
            <a:endParaRPr lang="ko-KR" altLang="en-US" dirty="0"/>
          </a:p>
        </p:txBody>
      </p:sp>
      <p:sp>
        <p:nvSpPr>
          <p:cNvPr id="5" name="TextBox 4"/>
          <p:cNvSpPr txBox="1"/>
          <p:nvPr/>
        </p:nvSpPr>
        <p:spPr>
          <a:xfrm>
            <a:off x="611560" y="836712"/>
            <a:ext cx="7416824" cy="830997"/>
          </a:xfrm>
          <a:prstGeom prst="rect">
            <a:avLst/>
          </a:prstGeom>
          <a:noFill/>
        </p:spPr>
        <p:txBody>
          <a:bodyPr wrap="square" rtlCol="0">
            <a:spAutoFit/>
          </a:bodyPr>
          <a:lstStyle/>
          <a:p>
            <a:r>
              <a:rPr lang="en-US" altLang="ko-KR" sz="1600" b="1" i="1" dirty="0">
                <a:solidFill>
                  <a:schemeClr val="tx2"/>
                </a:solidFill>
              </a:rPr>
              <a:t>Q. Is there any difference between ELRA and Habib catheter, especially for stent ingrowth? </a:t>
            </a:r>
          </a:p>
          <a:p>
            <a:endParaRPr lang="en-US" altLang="ko-KR" sz="1600" b="1" i="1" dirty="0">
              <a:solidFill>
                <a:schemeClr val="tx2"/>
              </a:solidFill>
            </a:endParaRPr>
          </a:p>
        </p:txBody>
      </p:sp>
      <p:sp>
        <p:nvSpPr>
          <p:cNvPr id="6" name="TextBox 5">
            <a:extLst>
              <a:ext uri="{FF2B5EF4-FFF2-40B4-BE49-F238E27FC236}">
                <a16:creationId xmlns:a16="http://schemas.microsoft.com/office/drawing/2014/main" xmlns="" id="{B489D57F-8E9D-4AC5-BEDB-D4CED0C24A20}"/>
              </a:ext>
            </a:extLst>
          </p:cNvPr>
          <p:cNvSpPr txBox="1"/>
          <p:nvPr/>
        </p:nvSpPr>
        <p:spPr>
          <a:xfrm>
            <a:off x="611560" y="1691544"/>
            <a:ext cx="7778770" cy="1477328"/>
          </a:xfrm>
          <a:prstGeom prst="rect">
            <a:avLst/>
          </a:prstGeom>
          <a:noFill/>
        </p:spPr>
        <p:txBody>
          <a:bodyPr wrap="square" rtlCol="0">
            <a:spAutoFit/>
          </a:bodyPr>
          <a:lstStyle/>
          <a:p>
            <a:pPr marL="342900" indent="-342900">
              <a:buAutoNum type="alphaUcPeriod"/>
            </a:pPr>
            <a:r>
              <a:rPr lang="en-US" altLang="ko-KR" i="1" dirty="0">
                <a:solidFill>
                  <a:schemeClr val="tx2"/>
                </a:solidFill>
                <a:latin typeface="Calibri" panose="020F0502020204030204" pitchFamily="34" charset="0"/>
                <a:cs typeface="Calibri" panose="020F0502020204030204" pitchFamily="34" charset="0"/>
              </a:rPr>
              <a:t>I don’t have any experience with Habib probe. The advantage of ELRA is cut-off point. The RFA is cut off when you have very high impedance. When ELRA probe touch the  metal stent, the impedance goes up very high and it is cut off. So you can be confident in terms of safety.     - Dr. Terry Wong – </a:t>
            </a:r>
          </a:p>
          <a:p>
            <a:pPr marL="342900" indent="-342900">
              <a:buAutoNum type="alphaUcPeriod"/>
            </a:pPr>
            <a:endParaRPr lang="en-US" altLang="ko-KR" i="1" dirty="0">
              <a:solidFill>
                <a:schemeClr val="tx2"/>
              </a:solidFill>
              <a:latin typeface="Calibri" panose="020F0502020204030204" pitchFamily="34" charset="0"/>
              <a:cs typeface="Calibri" panose="020F0502020204030204" pitchFamily="34" charset="0"/>
            </a:endParaRPr>
          </a:p>
        </p:txBody>
      </p:sp>
      <p:sp>
        <p:nvSpPr>
          <p:cNvPr id="7" name="TextBox 6">
            <a:extLst>
              <a:ext uri="{FF2B5EF4-FFF2-40B4-BE49-F238E27FC236}">
                <a16:creationId xmlns:a16="http://schemas.microsoft.com/office/drawing/2014/main" xmlns="" id="{D7BD4595-132A-4D05-A0CB-E0E6587F97A9}"/>
              </a:ext>
            </a:extLst>
          </p:cNvPr>
          <p:cNvSpPr txBox="1"/>
          <p:nvPr/>
        </p:nvSpPr>
        <p:spPr>
          <a:xfrm>
            <a:off x="598305" y="2673466"/>
            <a:ext cx="7778770" cy="2031325"/>
          </a:xfrm>
          <a:prstGeom prst="rect">
            <a:avLst/>
          </a:prstGeom>
          <a:noFill/>
        </p:spPr>
        <p:txBody>
          <a:bodyPr wrap="square" rtlCol="0">
            <a:spAutoFit/>
          </a:bodyPr>
          <a:lstStyle/>
          <a:p>
            <a:pPr marL="342900" indent="-342900">
              <a:buAutoNum type="alphaUcPeriod"/>
            </a:pPr>
            <a:endParaRPr lang="en-US" altLang="ko-KR" i="1" dirty="0">
              <a:solidFill>
                <a:schemeClr val="tx2"/>
              </a:solidFill>
              <a:latin typeface="Calibri" panose="020F0502020204030204" pitchFamily="34" charset="0"/>
              <a:cs typeface="Calibri" panose="020F0502020204030204" pitchFamily="34" charset="0"/>
            </a:endParaRPr>
          </a:p>
          <a:p>
            <a:pPr marL="342900" indent="-342900">
              <a:buAutoNum type="alphaUcPeriod"/>
            </a:pPr>
            <a:endParaRPr lang="en-US" altLang="ko-KR" i="1" dirty="0">
              <a:solidFill>
                <a:schemeClr val="tx2"/>
              </a:solidFill>
              <a:latin typeface="Calibri" panose="020F0502020204030204" pitchFamily="34" charset="0"/>
              <a:cs typeface="Calibri" panose="020F0502020204030204" pitchFamily="34" charset="0"/>
            </a:endParaRPr>
          </a:p>
          <a:p>
            <a:pPr marL="342900" indent="-342900">
              <a:buFontTx/>
              <a:buAutoNum type="alphaUcPeriod"/>
            </a:pPr>
            <a:r>
              <a:rPr lang="en-US" altLang="ko-KR" i="1" dirty="0">
                <a:solidFill>
                  <a:schemeClr val="tx2"/>
                </a:solidFill>
                <a:latin typeface="Calibri" panose="020F0502020204030204" pitchFamily="34" charset="0"/>
                <a:cs typeface="Calibri" panose="020F0502020204030204" pitchFamily="34" charset="0"/>
              </a:rPr>
              <a:t>A.   Habib catheter is 22mm only in size. Whereas, ELRA has four sizes. (11,18,22,33mm).  RFA inside metal stent is difficult procedure because of electric shunt with metal stent. If you use short 11mm ELRA probe, you can reduce the shunt rate.                                          -Dr. Cho - </a:t>
            </a:r>
          </a:p>
          <a:p>
            <a:pPr marL="342900" indent="-342900">
              <a:buAutoNum type="alphaUcPeriod"/>
            </a:pPr>
            <a:endParaRPr lang="en-US" altLang="ko-KR" i="1" dirty="0">
              <a:solidFill>
                <a:schemeClr val="tx2"/>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375397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b="1" i="1" dirty="0">
                <a:solidFill>
                  <a:schemeClr val="tx2"/>
                </a:solidFill>
                <a:latin typeface="Verdana" panose="020B0604030504040204" pitchFamily="34" charset="0"/>
                <a:ea typeface="Verdana" panose="020B0604030504040204" pitchFamily="34" charset="0"/>
                <a:cs typeface="Verdana" panose="020B0604030504040204" pitchFamily="34" charset="0"/>
              </a:rPr>
              <a:t>Q&amp;A</a:t>
            </a:r>
            <a:endParaRPr lang="ko-KR" altLang="en-US" dirty="0"/>
          </a:p>
        </p:txBody>
      </p:sp>
      <p:sp>
        <p:nvSpPr>
          <p:cNvPr id="3" name="슬라이드 번호 개체 틀 2"/>
          <p:cNvSpPr>
            <a:spLocks noGrp="1"/>
          </p:cNvSpPr>
          <p:nvPr>
            <p:ph type="sldNum" sz="quarter" idx="12"/>
          </p:nvPr>
        </p:nvSpPr>
        <p:spPr/>
        <p:txBody>
          <a:bodyPr/>
          <a:lstStyle/>
          <a:p>
            <a:fld id="{DCDBB718-6CC7-46CA-A061-C8118B79FF5F}" type="slidenum">
              <a:rPr lang="ko-KR" altLang="en-US" smtClean="0"/>
              <a:pPr/>
              <a:t>12</a:t>
            </a:fld>
            <a:endParaRPr lang="ko-KR" altLang="en-US" dirty="0"/>
          </a:p>
        </p:txBody>
      </p:sp>
      <p:sp>
        <p:nvSpPr>
          <p:cNvPr id="5" name="TextBox 4"/>
          <p:cNvSpPr txBox="1"/>
          <p:nvPr/>
        </p:nvSpPr>
        <p:spPr>
          <a:xfrm>
            <a:off x="611560" y="836712"/>
            <a:ext cx="7416824" cy="1077218"/>
          </a:xfrm>
          <a:prstGeom prst="rect">
            <a:avLst/>
          </a:prstGeom>
          <a:noFill/>
        </p:spPr>
        <p:txBody>
          <a:bodyPr wrap="square" rtlCol="0">
            <a:spAutoFit/>
          </a:bodyPr>
          <a:lstStyle/>
          <a:p>
            <a:r>
              <a:rPr lang="en-US" altLang="ko-KR" sz="1600" b="1" i="1" dirty="0">
                <a:solidFill>
                  <a:schemeClr val="tx2"/>
                </a:solidFill>
              </a:rPr>
              <a:t>Q. If you plan a RFA later on, is it better to use LCD stent?</a:t>
            </a:r>
          </a:p>
          <a:p>
            <a:r>
              <a:rPr lang="en-US" altLang="ko-KR" sz="1600" b="1" i="1" dirty="0">
                <a:solidFill>
                  <a:schemeClr val="tx2"/>
                </a:solidFill>
              </a:rPr>
              <a:t>   Is</a:t>
            </a:r>
            <a:r>
              <a:rPr lang="ko-KR" altLang="en-US" sz="1600" b="1" i="1" dirty="0">
                <a:solidFill>
                  <a:schemeClr val="tx2"/>
                </a:solidFill>
              </a:rPr>
              <a:t> </a:t>
            </a:r>
            <a:r>
              <a:rPr lang="en-US" altLang="ko-KR" sz="1600" b="1" i="1" dirty="0">
                <a:solidFill>
                  <a:schemeClr val="tx2"/>
                </a:solidFill>
              </a:rPr>
              <a:t>it possible to do RFA  going through the LCD stent?  </a:t>
            </a:r>
          </a:p>
          <a:p>
            <a:r>
              <a:rPr lang="en-US" altLang="ko-KR" sz="1600" b="1" i="1" dirty="0">
                <a:solidFill>
                  <a:schemeClr val="tx2"/>
                </a:solidFill>
              </a:rPr>
              <a:t>     </a:t>
            </a:r>
          </a:p>
          <a:p>
            <a:endParaRPr lang="en-US" altLang="ko-KR" sz="1600" b="1" i="1" dirty="0">
              <a:solidFill>
                <a:schemeClr val="tx2"/>
              </a:solidFill>
            </a:endParaRPr>
          </a:p>
        </p:txBody>
      </p:sp>
      <p:sp>
        <p:nvSpPr>
          <p:cNvPr id="6" name="TextBox 5">
            <a:extLst>
              <a:ext uri="{FF2B5EF4-FFF2-40B4-BE49-F238E27FC236}">
                <a16:creationId xmlns:a16="http://schemas.microsoft.com/office/drawing/2014/main" xmlns="" id="{B489D57F-8E9D-4AC5-BEDB-D4CED0C24A20}"/>
              </a:ext>
            </a:extLst>
          </p:cNvPr>
          <p:cNvSpPr txBox="1"/>
          <p:nvPr/>
        </p:nvSpPr>
        <p:spPr>
          <a:xfrm>
            <a:off x="611560" y="1691544"/>
            <a:ext cx="7632848" cy="1200329"/>
          </a:xfrm>
          <a:prstGeom prst="rect">
            <a:avLst/>
          </a:prstGeom>
          <a:noFill/>
        </p:spPr>
        <p:txBody>
          <a:bodyPr wrap="square" rtlCol="0">
            <a:spAutoFit/>
          </a:bodyPr>
          <a:lstStyle/>
          <a:p>
            <a:pPr marL="342900" indent="-342900">
              <a:buAutoNum type="alphaUcPeriod"/>
            </a:pPr>
            <a:r>
              <a:rPr lang="en-US" altLang="ko-KR" i="1" dirty="0">
                <a:solidFill>
                  <a:schemeClr val="tx2"/>
                </a:solidFill>
                <a:latin typeface="Calibri" panose="020F0502020204030204" pitchFamily="34" charset="0"/>
                <a:cs typeface="Calibri" panose="020F0502020204030204" pitchFamily="34" charset="0"/>
              </a:rPr>
              <a:t>LCD stent is good for the stent in stent in the management of hilar strictures. I have not put any ELRA probe through stent mesh of stent-in-stent LCD stent. But I wouldn’t suppose there will be any problem.    - Dr. Terry Wong- </a:t>
            </a:r>
          </a:p>
          <a:p>
            <a:pPr marL="342900" indent="-342900">
              <a:buAutoNum type="alphaUcPeriod"/>
            </a:pPr>
            <a:endParaRPr lang="en-US" altLang="ko-KR" i="1" dirty="0">
              <a:solidFill>
                <a:schemeClr val="tx2"/>
              </a:solidFill>
              <a:latin typeface="Calibri" panose="020F0502020204030204" pitchFamily="34" charset="0"/>
              <a:cs typeface="Calibri" panose="020F0502020204030204" pitchFamily="34" charset="0"/>
            </a:endParaRPr>
          </a:p>
        </p:txBody>
      </p:sp>
      <p:sp>
        <p:nvSpPr>
          <p:cNvPr id="8" name="TextBox 7">
            <a:extLst>
              <a:ext uri="{FF2B5EF4-FFF2-40B4-BE49-F238E27FC236}">
                <a16:creationId xmlns:a16="http://schemas.microsoft.com/office/drawing/2014/main" xmlns="" id="{4CFE192D-BFA1-45A8-AE01-8823B311B06A}"/>
              </a:ext>
            </a:extLst>
          </p:cNvPr>
          <p:cNvSpPr txBox="1"/>
          <p:nvPr/>
        </p:nvSpPr>
        <p:spPr>
          <a:xfrm>
            <a:off x="611560" y="3725164"/>
            <a:ext cx="7416824" cy="584775"/>
          </a:xfrm>
          <a:prstGeom prst="rect">
            <a:avLst/>
          </a:prstGeom>
          <a:noFill/>
        </p:spPr>
        <p:txBody>
          <a:bodyPr wrap="square" rtlCol="0">
            <a:spAutoFit/>
          </a:bodyPr>
          <a:lstStyle/>
          <a:p>
            <a:r>
              <a:rPr lang="en-US" altLang="ko-KR" sz="1600" b="1" i="1" dirty="0">
                <a:solidFill>
                  <a:schemeClr val="tx2"/>
                </a:solidFill>
              </a:rPr>
              <a:t>Q. Is there any technique to avoid the short circuit? </a:t>
            </a:r>
          </a:p>
          <a:p>
            <a:endParaRPr lang="en-US" altLang="ko-KR" sz="1600" b="1" i="1" dirty="0">
              <a:solidFill>
                <a:schemeClr val="tx2"/>
              </a:solidFill>
            </a:endParaRPr>
          </a:p>
        </p:txBody>
      </p:sp>
      <p:sp>
        <p:nvSpPr>
          <p:cNvPr id="9" name="TextBox 8">
            <a:extLst>
              <a:ext uri="{FF2B5EF4-FFF2-40B4-BE49-F238E27FC236}">
                <a16:creationId xmlns:a16="http://schemas.microsoft.com/office/drawing/2014/main" xmlns="" id="{EBD36DAA-4ED3-41BA-A883-1CF391D9CA26}"/>
              </a:ext>
            </a:extLst>
          </p:cNvPr>
          <p:cNvSpPr txBox="1"/>
          <p:nvPr/>
        </p:nvSpPr>
        <p:spPr>
          <a:xfrm>
            <a:off x="611560" y="4314605"/>
            <a:ext cx="8136904" cy="923330"/>
          </a:xfrm>
          <a:prstGeom prst="rect">
            <a:avLst/>
          </a:prstGeom>
          <a:noFill/>
        </p:spPr>
        <p:txBody>
          <a:bodyPr wrap="square" rtlCol="0">
            <a:spAutoFit/>
          </a:bodyPr>
          <a:lstStyle/>
          <a:p>
            <a:pPr marL="342900" indent="-342900">
              <a:buAutoNum type="alphaUcPeriod"/>
            </a:pPr>
            <a:r>
              <a:rPr lang="en-US" altLang="ko-KR" i="1" dirty="0">
                <a:solidFill>
                  <a:schemeClr val="tx2"/>
                </a:solidFill>
                <a:latin typeface="Calibri" panose="020F0502020204030204" pitchFamily="34" charset="0"/>
                <a:cs typeface="Calibri" panose="020F0502020204030204" pitchFamily="34" charset="0"/>
              </a:rPr>
              <a:t>To use the short RFA probe and do multiple ablation is the best. The long probes have the higher chance of contacting the metal stent. - Dr. Terry Wong- </a:t>
            </a:r>
          </a:p>
          <a:p>
            <a:pPr marL="342900" indent="-342900">
              <a:buAutoNum type="alphaUcPeriod"/>
            </a:pPr>
            <a:endParaRPr lang="en-US" altLang="ko-KR" i="1" dirty="0">
              <a:solidFill>
                <a:schemeClr val="tx2"/>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689403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b="1" i="1" dirty="0">
                <a:solidFill>
                  <a:schemeClr val="tx2"/>
                </a:solidFill>
                <a:latin typeface="Verdana" panose="020B0604030504040204" pitchFamily="34" charset="0"/>
                <a:ea typeface="Verdana" panose="020B0604030504040204" pitchFamily="34" charset="0"/>
                <a:cs typeface="Verdana" panose="020B0604030504040204" pitchFamily="34" charset="0"/>
              </a:rPr>
              <a:t>Q&amp;A</a:t>
            </a:r>
            <a:endParaRPr lang="ko-KR" altLang="en-US" dirty="0"/>
          </a:p>
        </p:txBody>
      </p:sp>
      <p:sp>
        <p:nvSpPr>
          <p:cNvPr id="3" name="슬라이드 번호 개체 틀 2"/>
          <p:cNvSpPr>
            <a:spLocks noGrp="1"/>
          </p:cNvSpPr>
          <p:nvPr>
            <p:ph type="sldNum" sz="quarter" idx="12"/>
          </p:nvPr>
        </p:nvSpPr>
        <p:spPr/>
        <p:txBody>
          <a:bodyPr/>
          <a:lstStyle/>
          <a:p>
            <a:fld id="{DCDBB718-6CC7-46CA-A061-C8118B79FF5F}" type="slidenum">
              <a:rPr lang="ko-KR" altLang="en-US" smtClean="0"/>
              <a:pPr/>
              <a:t>13</a:t>
            </a:fld>
            <a:endParaRPr lang="ko-KR" altLang="en-US" dirty="0"/>
          </a:p>
        </p:txBody>
      </p:sp>
      <p:sp>
        <p:nvSpPr>
          <p:cNvPr id="5" name="TextBox 4"/>
          <p:cNvSpPr txBox="1"/>
          <p:nvPr/>
        </p:nvSpPr>
        <p:spPr>
          <a:xfrm>
            <a:off x="611560" y="836712"/>
            <a:ext cx="7416824" cy="830997"/>
          </a:xfrm>
          <a:prstGeom prst="rect">
            <a:avLst/>
          </a:prstGeom>
          <a:noFill/>
        </p:spPr>
        <p:txBody>
          <a:bodyPr wrap="square" rtlCol="0">
            <a:spAutoFit/>
          </a:bodyPr>
          <a:lstStyle/>
          <a:p>
            <a:r>
              <a:rPr lang="en-US" altLang="ko-KR" sz="1600" b="1" i="1" dirty="0">
                <a:solidFill>
                  <a:schemeClr val="tx2"/>
                </a:solidFill>
              </a:rPr>
              <a:t>Q. Is there a comparation study to compare metal stenting in stent vs RFA in stent? </a:t>
            </a:r>
          </a:p>
          <a:p>
            <a:endParaRPr lang="en-US" altLang="ko-KR" sz="1600" b="1" i="1" dirty="0">
              <a:solidFill>
                <a:schemeClr val="tx2"/>
              </a:solidFill>
            </a:endParaRPr>
          </a:p>
        </p:txBody>
      </p:sp>
      <p:sp>
        <p:nvSpPr>
          <p:cNvPr id="6" name="TextBox 5">
            <a:extLst>
              <a:ext uri="{FF2B5EF4-FFF2-40B4-BE49-F238E27FC236}">
                <a16:creationId xmlns:a16="http://schemas.microsoft.com/office/drawing/2014/main" xmlns="" id="{B489D57F-8E9D-4AC5-BEDB-D4CED0C24A20}"/>
              </a:ext>
            </a:extLst>
          </p:cNvPr>
          <p:cNvSpPr txBox="1"/>
          <p:nvPr/>
        </p:nvSpPr>
        <p:spPr>
          <a:xfrm>
            <a:off x="611560" y="1691544"/>
            <a:ext cx="7778770" cy="923330"/>
          </a:xfrm>
          <a:prstGeom prst="rect">
            <a:avLst/>
          </a:prstGeom>
          <a:noFill/>
        </p:spPr>
        <p:txBody>
          <a:bodyPr wrap="square" rtlCol="0">
            <a:spAutoFit/>
          </a:bodyPr>
          <a:lstStyle/>
          <a:p>
            <a:pPr marL="342900" indent="-342900">
              <a:buAutoNum type="alphaUcPeriod"/>
            </a:pPr>
            <a:r>
              <a:rPr lang="en-US" altLang="ko-KR" i="1" dirty="0">
                <a:solidFill>
                  <a:schemeClr val="tx2"/>
                </a:solidFill>
                <a:latin typeface="Calibri" panose="020F0502020204030204" pitchFamily="34" charset="0"/>
                <a:cs typeface="Calibri" panose="020F0502020204030204" pitchFamily="34" charset="0"/>
              </a:rPr>
              <a:t>We have this data only where RFA group vs control plastic stent.  We need to study with metal stent group.   - Dr. Terry Wong – </a:t>
            </a:r>
          </a:p>
          <a:p>
            <a:pPr marL="342900" indent="-342900">
              <a:buAutoNum type="alphaUcPeriod"/>
            </a:pPr>
            <a:endParaRPr lang="en-US" altLang="ko-KR" i="1" dirty="0">
              <a:solidFill>
                <a:schemeClr val="tx2"/>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511810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b="1" i="1" dirty="0">
                <a:solidFill>
                  <a:schemeClr val="tx2"/>
                </a:solidFill>
                <a:latin typeface="Verdana" panose="020B0604030504040204" pitchFamily="34" charset="0"/>
                <a:ea typeface="Verdana" panose="020B0604030504040204" pitchFamily="34" charset="0"/>
                <a:cs typeface="Verdana" panose="020B0604030504040204" pitchFamily="34" charset="0"/>
              </a:rPr>
              <a:t>Q&amp;A</a:t>
            </a:r>
            <a:endParaRPr lang="ko-KR" altLang="en-US" dirty="0"/>
          </a:p>
        </p:txBody>
      </p:sp>
      <p:sp>
        <p:nvSpPr>
          <p:cNvPr id="3" name="슬라이드 번호 개체 틀 2"/>
          <p:cNvSpPr>
            <a:spLocks noGrp="1"/>
          </p:cNvSpPr>
          <p:nvPr>
            <p:ph type="sldNum" sz="quarter" idx="12"/>
          </p:nvPr>
        </p:nvSpPr>
        <p:spPr/>
        <p:txBody>
          <a:bodyPr/>
          <a:lstStyle/>
          <a:p>
            <a:fld id="{DCDBB718-6CC7-46CA-A061-C8118B79FF5F}" type="slidenum">
              <a:rPr lang="ko-KR" altLang="en-US" smtClean="0"/>
              <a:pPr/>
              <a:t>14</a:t>
            </a:fld>
            <a:endParaRPr lang="ko-KR" altLang="en-US" dirty="0"/>
          </a:p>
        </p:txBody>
      </p:sp>
      <p:sp>
        <p:nvSpPr>
          <p:cNvPr id="8" name="TextBox 7">
            <a:extLst>
              <a:ext uri="{FF2B5EF4-FFF2-40B4-BE49-F238E27FC236}">
                <a16:creationId xmlns:a16="http://schemas.microsoft.com/office/drawing/2014/main" xmlns="" id="{966608B5-2902-4752-8C1D-74B89225B949}"/>
              </a:ext>
            </a:extLst>
          </p:cNvPr>
          <p:cNvSpPr txBox="1"/>
          <p:nvPr/>
        </p:nvSpPr>
        <p:spPr>
          <a:xfrm>
            <a:off x="514306" y="981086"/>
            <a:ext cx="7416824" cy="830997"/>
          </a:xfrm>
          <a:prstGeom prst="rect">
            <a:avLst/>
          </a:prstGeom>
          <a:noFill/>
        </p:spPr>
        <p:txBody>
          <a:bodyPr wrap="square" rtlCol="0">
            <a:spAutoFit/>
          </a:bodyPr>
          <a:lstStyle/>
          <a:p>
            <a:r>
              <a:rPr lang="en-US" altLang="ko-KR" sz="1600" b="1" i="1" dirty="0">
                <a:solidFill>
                  <a:schemeClr val="tx2"/>
                </a:solidFill>
              </a:rPr>
              <a:t>Q. Stenting vs RFA + Stenting. The costs could be different.  Is there any economic analysis on this? </a:t>
            </a:r>
          </a:p>
          <a:p>
            <a:endParaRPr lang="en-US" altLang="ko-KR" sz="1600" b="1" i="1" dirty="0">
              <a:solidFill>
                <a:schemeClr val="tx2"/>
              </a:solidFill>
            </a:endParaRPr>
          </a:p>
        </p:txBody>
      </p:sp>
      <p:sp>
        <p:nvSpPr>
          <p:cNvPr id="9" name="TextBox 8">
            <a:extLst>
              <a:ext uri="{FF2B5EF4-FFF2-40B4-BE49-F238E27FC236}">
                <a16:creationId xmlns:a16="http://schemas.microsoft.com/office/drawing/2014/main" xmlns="" id="{EB38C441-5935-424C-98C5-ABD924FE86DE}"/>
              </a:ext>
            </a:extLst>
          </p:cNvPr>
          <p:cNvSpPr txBox="1"/>
          <p:nvPr/>
        </p:nvSpPr>
        <p:spPr>
          <a:xfrm>
            <a:off x="539552" y="1916832"/>
            <a:ext cx="7778770" cy="1754326"/>
          </a:xfrm>
          <a:prstGeom prst="rect">
            <a:avLst/>
          </a:prstGeom>
          <a:noFill/>
        </p:spPr>
        <p:txBody>
          <a:bodyPr wrap="square" rtlCol="0">
            <a:spAutoFit/>
          </a:bodyPr>
          <a:lstStyle/>
          <a:p>
            <a:pPr marL="342900" indent="-342900">
              <a:buAutoNum type="alphaUcPeriod"/>
            </a:pPr>
            <a:r>
              <a:rPr lang="en-US" altLang="ko-KR" i="1" dirty="0">
                <a:solidFill>
                  <a:schemeClr val="tx2"/>
                </a:solidFill>
                <a:latin typeface="Calibri" panose="020F0502020204030204" pitchFamily="34" charset="0"/>
                <a:cs typeface="Calibri" panose="020F0502020204030204" pitchFamily="34" charset="0"/>
              </a:rPr>
              <a:t>We need outcome studies to determine whether or not RFA prolong the stent patency. This is the reason why I started to do RFA to answer the patients living 5 years, even 8 years with metal stent.  And I run into problems with repeated stent occlusion, particularly, metal in metal. We need 3-10 years of stent patency.                                                                        -Dr. Terry Wong- </a:t>
            </a:r>
          </a:p>
          <a:p>
            <a:pPr marL="342900" indent="-342900">
              <a:buAutoNum type="alphaUcPeriod"/>
            </a:pPr>
            <a:endParaRPr lang="en-US" altLang="ko-KR" i="1" dirty="0">
              <a:solidFill>
                <a:schemeClr val="tx2"/>
              </a:solidFill>
              <a:latin typeface="Calibri" panose="020F0502020204030204" pitchFamily="34" charset="0"/>
              <a:cs typeface="Calibri" panose="020F0502020204030204" pitchFamily="34" charset="0"/>
            </a:endParaRPr>
          </a:p>
        </p:txBody>
      </p:sp>
      <p:sp>
        <p:nvSpPr>
          <p:cNvPr id="10" name="TextBox 9">
            <a:extLst>
              <a:ext uri="{FF2B5EF4-FFF2-40B4-BE49-F238E27FC236}">
                <a16:creationId xmlns:a16="http://schemas.microsoft.com/office/drawing/2014/main" xmlns="" id="{E8BAF29E-5447-4851-BA35-A404AB6DDFFA}"/>
              </a:ext>
            </a:extLst>
          </p:cNvPr>
          <p:cNvSpPr txBox="1"/>
          <p:nvPr/>
        </p:nvSpPr>
        <p:spPr>
          <a:xfrm>
            <a:off x="539552" y="3933056"/>
            <a:ext cx="7778770" cy="1754326"/>
          </a:xfrm>
          <a:prstGeom prst="rect">
            <a:avLst/>
          </a:prstGeom>
          <a:noFill/>
        </p:spPr>
        <p:txBody>
          <a:bodyPr wrap="square" rtlCol="0">
            <a:spAutoFit/>
          </a:bodyPr>
          <a:lstStyle/>
          <a:p>
            <a:pPr marL="342900" indent="-342900">
              <a:buAutoNum type="alphaUcPeriod"/>
            </a:pPr>
            <a:r>
              <a:rPr lang="en-US" altLang="ko-KR" i="1" dirty="0">
                <a:solidFill>
                  <a:schemeClr val="tx2"/>
                </a:solidFill>
                <a:latin typeface="Calibri" panose="020F0502020204030204" pitchFamily="34" charset="0"/>
                <a:cs typeface="Calibri" panose="020F0502020204030204" pitchFamily="34" charset="0"/>
              </a:rPr>
              <a:t>We have increasing patients living 3 years, 4years, very common. And we bump into this problem of stent occlusion. So in fact, there is radical suggestion.  Rather than putting a metal stent for patients who live long, why not be use of plastic stent and repeatedly change them and use RFA. That is a total change in view in this area, I think.                                   -Dr. Reddy. </a:t>
            </a:r>
          </a:p>
          <a:p>
            <a:pPr marL="342900" indent="-342900">
              <a:buAutoNum type="alphaUcPeriod"/>
            </a:pPr>
            <a:endParaRPr lang="en-US" altLang="ko-KR" i="1" dirty="0">
              <a:solidFill>
                <a:schemeClr val="tx2"/>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6138801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b="1" i="1" dirty="0">
                <a:solidFill>
                  <a:schemeClr val="tx2"/>
                </a:solidFill>
                <a:latin typeface="Verdana" panose="020B0604030504040204" pitchFamily="34" charset="0"/>
                <a:ea typeface="Verdana" panose="020B0604030504040204" pitchFamily="34" charset="0"/>
                <a:cs typeface="Verdana" panose="020B0604030504040204" pitchFamily="34" charset="0"/>
              </a:rPr>
              <a:t>Q&amp;A</a:t>
            </a:r>
            <a:endParaRPr lang="ko-KR" altLang="en-US" dirty="0"/>
          </a:p>
        </p:txBody>
      </p:sp>
      <p:sp>
        <p:nvSpPr>
          <p:cNvPr id="3" name="슬라이드 번호 개체 틀 2"/>
          <p:cNvSpPr>
            <a:spLocks noGrp="1"/>
          </p:cNvSpPr>
          <p:nvPr>
            <p:ph type="sldNum" sz="quarter" idx="12"/>
          </p:nvPr>
        </p:nvSpPr>
        <p:spPr/>
        <p:txBody>
          <a:bodyPr/>
          <a:lstStyle/>
          <a:p>
            <a:fld id="{DCDBB718-6CC7-46CA-A061-C8118B79FF5F}" type="slidenum">
              <a:rPr lang="ko-KR" altLang="en-US" smtClean="0"/>
              <a:pPr/>
              <a:t>15</a:t>
            </a:fld>
            <a:endParaRPr lang="ko-KR" altLang="en-US" dirty="0"/>
          </a:p>
        </p:txBody>
      </p:sp>
      <p:sp>
        <p:nvSpPr>
          <p:cNvPr id="8" name="TextBox 7">
            <a:extLst>
              <a:ext uri="{FF2B5EF4-FFF2-40B4-BE49-F238E27FC236}">
                <a16:creationId xmlns:a16="http://schemas.microsoft.com/office/drawing/2014/main" xmlns="" id="{966608B5-2902-4752-8C1D-74B89225B949}"/>
              </a:ext>
            </a:extLst>
          </p:cNvPr>
          <p:cNvSpPr txBox="1"/>
          <p:nvPr/>
        </p:nvSpPr>
        <p:spPr>
          <a:xfrm>
            <a:off x="514306" y="981086"/>
            <a:ext cx="7416824" cy="584775"/>
          </a:xfrm>
          <a:prstGeom prst="rect">
            <a:avLst/>
          </a:prstGeom>
          <a:noFill/>
        </p:spPr>
        <p:txBody>
          <a:bodyPr wrap="square" rtlCol="0">
            <a:spAutoFit/>
          </a:bodyPr>
          <a:lstStyle/>
          <a:p>
            <a:r>
              <a:rPr lang="en-US" altLang="ko-KR" sz="1600" b="1" i="1" dirty="0">
                <a:solidFill>
                  <a:schemeClr val="tx2"/>
                </a:solidFill>
              </a:rPr>
              <a:t>Q.  What do you think of cytokine surge in biliary RFA? </a:t>
            </a:r>
          </a:p>
          <a:p>
            <a:endParaRPr lang="en-US" altLang="ko-KR" sz="1600" b="1" i="1" dirty="0">
              <a:solidFill>
                <a:schemeClr val="tx2"/>
              </a:solidFill>
            </a:endParaRPr>
          </a:p>
        </p:txBody>
      </p:sp>
      <p:sp>
        <p:nvSpPr>
          <p:cNvPr id="5" name="TextBox 4">
            <a:extLst>
              <a:ext uri="{FF2B5EF4-FFF2-40B4-BE49-F238E27FC236}">
                <a16:creationId xmlns:a16="http://schemas.microsoft.com/office/drawing/2014/main" xmlns="" id="{220A24D5-AD87-4422-B7CC-8BDD0C1B6D56}"/>
              </a:ext>
            </a:extLst>
          </p:cNvPr>
          <p:cNvSpPr txBox="1"/>
          <p:nvPr/>
        </p:nvSpPr>
        <p:spPr>
          <a:xfrm>
            <a:off x="539552" y="1916832"/>
            <a:ext cx="7778770" cy="1477328"/>
          </a:xfrm>
          <a:prstGeom prst="rect">
            <a:avLst/>
          </a:prstGeom>
          <a:noFill/>
        </p:spPr>
        <p:txBody>
          <a:bodyPr wrap="square" rtlCol="0">
            <a:spAutoFit/>
          </a:bodyPr>
          <a:lstStyle/>
          <a:p>
            <a:pPr marL="342900" indent="-342900">
              <a:buAutoNum type="alphaUcPeriod"/>
            </a:pPr>
            <a:r>
              <a:rPr lang="en-US" altLang="ko-KR" i="1" dirty="0">
                <a:solidFill>
                  <a:schemeClr val="tx2"/>
                </a:solidFill>
                <a:latin typeface="Calibri" panose="020F0502020204030204" pitchFamily="34" charset="0"/>
                <a:cs typeface="Calibri" panose="020F0502020204030204" pitchFamily="34" charset="0"/>
              </a:rPr>
              <a:t>We have to have a better idea of the mechanistic way of how RFA acts including local cytokine surge that we sometimes saw in the bile. </a:t>
            </a:r>
            <a:r>
              <a:rPr lang="en-US" altLang="ko-KR" i="1" dirty="0" err="1">
                <a:solidFill>
                  <a:schemeClr val="tx2"/>
                </a:solidFill>
                <a:latin typeface="Calibri" panose="020F0502020204030204" pitchFamily="34" charset="0"/>
                <a:cs typeface="Calibri" panose="020F0502020204030204" pitchFamily="34" charset="0"/>
              </a:rPr>
              <a:t>Immunododulation</a:t>
            </a:r>
            <a:r>
              <a:rPr lang="en-US" altLang="ko-KR" i="1" dirty="0">
                <a:solidFill>
                  <a:schemeClr val="tx2"/>
                </a:solidFill>
                <a:latin typeface="Calibri" panose="020F0502020204030204" pitchFamily="34" charset="0"/>
                <a:cs typeface="Calibri" panose="020F0502020204030204" pitchFamily="34" charset="0"/>
              </a:rPr>
              <a:t> seems to work in this in additional to the coagulation effect that is in the tissue. We need to study more on this.  -Dr. Reddy- </a:t>
            </a:r>
          </a:p>
          <a:p>
            <a:pPr marL="342900" indent="-342900">
              <a:buAutoNum type="alphaUcPeriod"/>
            </a:pPr>
            <a:endParaRPr lang="en-US" altLang="ko-KR" i="1" dirty="0">
              <a:solidFill>
                <a:schemeClr val="tx2"/>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5900030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직사각형 2"/>
          <p:cNvSpPr/>
          <p:nvPr/>
        </p:nvSpPr>
        <p:spPr>
          <a:xfrm>
            <a:off x="1136429" y="2348880"/>
            <a:ext cx="7038658" cy="1938992"/>
          </a:xfrm>
          <a:prstGeom prst="rect">
            <a:avLst/>
          </a:prstGeom>
          <a:noFill/>
        </p:spPr>
        <p:txBody>
          <a:bodyPr wrap="none" lIns="91440" tIns="45720" rIns="91440" bIns="45720">
            <a:spAutoFit/>
          </a:bodyPr>
          <a:lstStyle/>
          <a:p>
            <a:pPr algn="ctr"/>
            <a:r>
              <a:rPr lang="en-US" altLang="ko-KR" sz="6000" b="1" cap="none" spc="0" dirty="0">
                <a:ln w="17780" cmpd="sng">
                  <a:solidFill>
                    <a:schemeClr val="accent1">
                      <a:tint val="3000"/>
                    </a:schemeClr>
                  </a:solidFill>
                  <a:prstDash val="solid"/>
                  <a:miter lim="800000"/>
                </a:ln>
                <a:solidFill>
                  <a:schemeClr val="tx2"/>
                </a:solidFill>
              </a:rPr>
              <a:t>Thank you</a:t>
            </a:r>
          </a:p>
          <a:p>
            <a:pPr algn="ctr"/>
            <a:r>
              <a:rPr lang="en-US" altLang="ko-KR" sz="6000" b="1" cap="none" spc="0" dirty="0">
                <a:ln w="17780" cmpd="sng">
                  <a:solidFill>
                    <a:schemeClr val="accent1">
                      <a:tint val="3000"/>
                    </a:schemeClr>
                  </a:solidFill>
                  <a:prstDash val="solid"/>
                  <a:miter lim="800000"/>
                </a:ln>
                <a:solidFill>
                  <a:schemeClr val="tx2"/>
                </a:solidFill>
              </a:rPr>
              <a:t>for your attention!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슬라이드 번호 개체 틀 2"/>
          <p:cNvSpPr>
            <a:spLocks noGrp="1"/>
          </p:cNvSpPr>
          <p:nvPr>
            <p:ph type="sldNum" sz="quarter" idx="12"/>
          </p:nvPr>
        </p:nvSpPr>
        <p:spPr/>
        <p:txBody>
          <a:bodyPr/>
          <a:lstStyle/>
          <a:p>
            <a:fld id="{DCDBB718-6CC7-46CA-A061-C8118B79FF5F}" type="slidenum">
              <a:rPr lang="ko-KR" altLang="en-US" smtClean="0"/>
              <a:pPr/>
              <a:t>2</a:t>
            </a:fld>
            <a:endParaRPr lang="ko-KR" altLang="en-US" dirty="0"/>
          </a:p>
        </p:txBody>
      </p:sp>
      <p:sp>
        <p:nvSpPr>
          <p:cNvPr id="5" name="TextBox 4"/>
          <p:cNvSpPr txBox="1"/>
          <p:nvPr/>
        </p:nvSpPr>
        <p:spPr>
          <a:xfrm>
            <a:off x="827584" y="1196753"/>
            <a:ext cx="6976714" cy="1015663"/>
          </a:xfrm>
          <a:prstGeom prst="rect">
            <a:avLst/>
          </a:prstGeom>
          <a:noFill/>
        </p:spPr>
        <p:txBody>
          <a:bodyPr wrap="square" rtlCol="0">
            <a:spAutoFit/>
          </a:bodyPr>
          <a:lstStyle/>
          <a:p>
            <a:pPr algn="ctr"/>
            <a:r>
              <a:rPr lang="en-US" altLang="ko-KR" sz="6000" b="1" i="1" dirty="0">
                <a:solidFill>
                  <a:schemeClr val="tx2"/>
                </a:solidFill>
              </a:rPr>
              <a:t>Q &amp; A</a:t>
            </a:r>
          </a:p>
        </p:txBody>
      </p:sp>
      <p:sp>
        <p:nvSpPr>
          <p:cNvPr id="7" name="TextBox 6">
            <a:extLst>
              <a:ext uri="{FF2B5EF4-FFF2-40B4-BE49-F238E27FC236}">
                <a16:creationId xmlns:a16="http://schemas.microsoft.com/office/drawing/2014/main" xmlns="" id="{86951643-4E96-4E79-9D34-62449434B760}"/>
              </a:ext>
            </a:extLst>
          </p:cNvPr>
          <p:cNvSpPr txBox="1"/>
          <p:nvPr/>
        </p:nvSpPr>
        <p:spPr>
          <a:xfrm>
            <a:off x="1574792" y="3283066"/>
            <a:ext cx="7416824" cy="1138773"/>
          </a:xfrm>
          <a:prstGeom prst="rect">
            <a:avLst/>
          </a:prstGeom>
          <a:noFill/>
        </p:spPr>
        <p:txBody>
          <a:bodyPr wrap="square" rtlCol="0">
            <a:spAutoFit/>
          </a:bodyPr>
          <a:lstStyle/>
          <a:p>
            <a:r>
              <a:rPr lang="en-US" altLang="ko-KR" sz="1400" b="1" i="1" dirty="0">
                <a:solidFill>
                  <a:schemeClr val="tx2"/>
                </a:solidFill>
              </a:rPr>
              <a:t>From ELRA webinar with Dr. Reddy, Dr. Cho, Dr. Terry and Dr. </a:t>
            </a:r>
            <a:r>
              <a:rPr lang="en-US" altLang="ko-KR" sz="1400" b="1" i="1" dirty="0" err="1">
                <a:solidFill>
                  <a:schemeClr val="tx2"/>
                </a:solidFill>
              </a:rPr>
              <a:t>Rungsan</a:t>
            </a:r>
            <a:endParaRPr lang="en-US" altLang="ko-KR" sz="1400" b="1" i="1" dirty="0">
              <a:solidFill>
                <a:schemeClr val="tx2"/>
              </a:solidFill>
            </a:endParaRPr>
          </a:p>
          <a:p>
            <a:endParaRPr lang="en-US" altLang="ko-KR" b="1" i="1" dirty="0">
              <a:solidFill>
                <a:schemeClr val="tx2"/>
              </a:solidFill>
            </a:endParaRPr>
          </a:p>
          <a:p>
            <a:endParaRPr lang="en-US" altLang="ko-KR" b="1" i="1" dirty="0">
              <a:solidFill>
                <a:schemeClr val="tx2"/>
              </a:solidFill>
            </a:endParaRPr>
          </a:p>
          <a:p>
            <a:endParaRPr lang="en-US" altLang="ko-KR" b="1" i="1" dirty="0">
              <a:solidFill>
                <a:schemeClr val="tx2"/>
              </a:solidFill>
            </a:endParaRPr>
          </a:p>
        </p:txBody>
      </p:sp>
    </p:spTree>
    <p:extLst>
      <p:ext uri="{BB962C8B-B14F-4D97-AF65-F5344CB8AC3E}">
        <p14:creationId xmlns:p14="http://schemas.microsoft.com/office/powerpoint/2010/main" val="10112702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b="1" i="1" dirty="0">
                <a:solidFill>
                  <a:schemeClr val="tx2"/>
                </a:solidFill>
                <a:latin typeface="Verdana" panose="020B0604030504040204" pitchFamily="34" charset="0"/>
                <a:ea typeface="Verdana" panose="020B0604030504040204" pitchFamily="34" charset="0"/>
                <a:cs typeface="Verdana" panose="020B0604030504040204" pitchFamily="34" charset="0"/>
              </a:rPr>
              <a:t>Q&amp;A</a:t>
            </a:r>
            <a:endParaRPr lang="ko-KR" altLang="en-US" dirty="0"/>
          </a:p>
        </p:txBody>
      </p:sp>
      <p:sp>
        <p:nvSpPr>
          <p:cNvPr id="3" name="슬라이드 번호 개체 틀 2"/>
          <p:cNvSpPr>
            <a:spLocks noGrp="1"/>
          </p:cNvSpPr>
          <p:nvPr>
            <p:ph type="sldNum" sz="quarter" idx="12"/>
          </p:nvPr>
        </p:nvSpPr>
        <p:spPr/>
        <p:txBody>
          <a:bodyPr/>
          <a:lstStyle/>
          <a:p>
            <a:fld id="{DCDBB718-6CC7-46CA-A061-C8118B79FF5F}" type="slidenum">
              <a:rPr lang="ko-KR" altLang="en-US" smtClean="0"/>
              <a:pPr/>
              <a:t>3</a:t>
            </a:fld>
            <a:endParaRPr lang="ko-KR" altLang="en-US" dirty="0"/>
          </a:p>
        </p:txBody>
      </p:sp>
      <p:sp>
        <p:nvSpPr>
          <p:cNvPr id="5" name="TextBox 4"/>
          <p:cNvSpPr txBox="1"/>
          <p:nvPr/>
        </p:nvSpPr>
        <p:spPr>
          <a:xfrm>
            <a:off x="611560" y="836712"/>
            <a:ext cx="7416824" cy="584775"/>
          </a:xfrm>
          <a:prstGeom prst="rect">
            <a:avLst/>
          </a:prstGeom>
          <a:noFill/>
        </p:spPr>
        <p:txBody>
          <a:bodyPr wrap="square" rtlCol="0">
            <a:spAutoFit/>
          </a:bodyPr>
          <a:lstStyle/>
          <a:p>
            <a:r>
              <a:rPr lang="en-US" altLang="ko-KR" sz="1600" b="1" i="1" dirty="0">
                <a:solidFill>
                  <a:schemeClr val="tx2"/>
                </a:solidFill>
              </a:rPr>
              <a:t>Q. Do you place a plastic stent or metal stent after RFA ? </a:t>
            </a:r>
          </a:p>
          <a:p>
            <a:endParaRPr lang="en-US" altLang="ko-KR" sz="1600" b="1" i="1" dirty="0">
              <a:solidFill>
                <a:schemeClr val="tx2"/>
              </a:solidFill>
            </a:endParaRPr>
          </a:p>
        </p:txBody>
      </p:sp>
      <p:sp>
        <p:nvSpPr>
          <p:cNvPr id="6" name="TextBox 5">
            <a:extLst>
              <a:ext uri="{FF2B5EF4-FFF2-40B4-BE49-F238E27FC236}">
                <a16:creationId xmlns:a16="http://schemas.microsoft.com/office/drawing/2014/main" xmlns="" id="{B489D57F-8E9D-4AC5-BEDB-D4CED0C24A20}"/>
              </a:ext>
            </a:extLst>
          </p:cNvPr>
          <p:cNvSpPr txBox="1"/>
          <p:nvPr/>
        </p:nvSpPr>
        <p:spPr>
          <a:xfrm>
            <a:off x="611560" y="1514539"/>
            <a:ext cx="7416824" cy="3747436"/>
          </a:xfrm>
          <a:prstGeom prst="rect">
            <a:avLst/>
          </a:prstGeom>
          <a:noFill/>
        </p:spPr>
        <p:txBody>
          <a:bodyPr wrap="square" rtlCol="0">
            <a:spAutoFit/>
          </a:bodyPr>
          <a:lstStyle/>
          <a:p>
            <a:pPr marL="342900" indent="-342900">
              <a:lnSpc>
                <a:spcPct val="150000"/>
              </a:lnSpc>
              <a:buAutoNum type="alphaUcPeriod"/>
            </a:pPr>
            <a:r>
              <a:rPr lang="en-US" altLang="ko-KR" sz="1600" i="1" dirty="0">
                <a:solidFill>
                  <a:schemeClr val="tx2"/>
                </a:solidFill>
                <a:latin typeface="Calibri" panose="020F0502020204030204" pitchFamily="34" charset="0"/>
                <a:cs typeface="Calibri" panose="020F0502020204030204" pitchFamily="34" charset="0"/>
              </a:rPr>
              <a:t>If you take a look at clinical articles and literatures, some of them placed metal stents and some of them placed only plastic stents. There is a variation. In our practice, we put a metal stent. But for hilar strictures, we put plastic stents repeatedly. The advantage of putting plastic stents is that you can repeat </a:t>
            </a:r>
            <a:r>
              <a:rPr lang="en-US" altLang="ko-KR" sz="1600" i="1" dirty="0" err="1">
                <a:solidFill>
                  <a:schemeClr val="tx2"/>
                </a:solidFill>
                <a:latin typeface="Calibri" panose="020F0502020204030204" pitchFamily="34" charset="0"/>
                <a:cs typeface="Calibri" panose="020F0502020204030204" pitchFamily="34" charset="0"/>
              </a:rPr>
              <a:t>RfA</a:t>
            </a:r>
            <a:r>
              <a:rPr lang="en-US" altLang="ko-KR" sz="1600" i="1" dirty="0">
                <a:solidFill>
                  <a:schemeClr val="tx2"/>
                </a:solidFill>
                <a:latin typeface="Calibri" panose="020F0502020204030204" pitchFamily="34" charset="0"/>
                <a:cs typeface="Calibri" panose="020F0502020204030204" pitchFamily="34" charset="0"/>
              </a:rPr>
              <a:t> after removing plastic stent and putting another stent.               - Dr. </a:t>
            </a:r>
            <a:r>
              <a:rPr lang="en-US" altLang="ko-KR" sz="1600" i="1" dirty="0" err="1">
                <a:solidFill>
                  <a:schemeClr val="tx2"/>
                </a:solidFill>
                <a:latin typeface="Calibri" panose="020F0502020204030204" pitchFamily="34" charset="0"/>
                <a:cs typeface="Calibri" panose="020F0502020204030204" pitchFamily="34" charset="0"/>
              </a:rPr>
              <a:t>Nageshwar</a:t>
            </a:r>
            <a:r>
              <a:rPr lang="en-US" altLang="ko-KR" sz="1600" i="1" dirty="0">
                <a:solidFill>
                  <a:schemeClr val="tx2"/>
                </a:solidFill>
                <a:latin typeface="Calibri" panose="020F0502020204030204" pitchFamily="34" charset="0"/>
                <a:cs typeface="Calibri" panose="020F0502020204030204" pitchFamily="34" charset="0"/>
              </a:rPr>
              <a:t> Reddy-</a:t>
            </a:r>
          </a:p>
          <a:p>
            <a:pPr marL="342900" indent="-342900">
              <a:lnSpc>
                <a:spcPct val="150000"/>
              </a:lnSpc>
              <a:buAutoNum type="alphaUcPeriod"/>
            </a:pPr>
            <a:endParaRPr lang="en-US" altLang="ko-KR" sz="1600" i="1" dirty="0">
              <a:solidFill>
                <a:schemeClr val="tx2"/>
              </a:solidFill>
              <a:latin typeface="Calibri" panose="020F0502020204030204" pitchFamily="34" charset="0"/>
              <a:cs typeface="Calibri" panose="020F0502020204030204" pitchFamily="34" charset="0"/>
            </a:endParaRPr>
          </a:p>
          <a:p>
            <a:pPr marL="342900" indent="-342900">
              <a:lnSpc>
                <a:spcPct val="150000"/>
              </a:lnSpc>
              <a:buAutoNum type="alphaUcPeriod"/>
            </a:pPr>
            <a:r>
              <a:rPr lang="en-US" altLang="ko-KR" sz="1600" i="1" dirty="0">
                <a:solidFill>
                  <a:schemeClr val="tx2"/>
                </a:solidFill>
                <a:latin typeface="Calibri" panose="020F0502020204030204" pitchFamily="34" charset="0"/>
                <a:cs typeface="Calibri" panose="020F0502020204030204" pitchFamily="34" charset="0"/>
              </a:rPr>
              <a:t>In my cases, it depends on patient’s conditions. If patients are ok to take multiple ERCP, I placed plastic stents for multiple RFA. If patients are not good for advanced disease, I place a metal stent.                                                              - Dr. </a:t>
            </a:r>
            <a:r>
              <a:rPr lang="en-US" altLang="ko-KR" sz="1600" i="1" dirty="0" err="1">
                <a:solidFill>
                  <a:schemeClr val="tx2"/>
                </a:solidFill>
                <a:latin typeface="Calibri" panose="020F0502020204030204" pitchFamily="34" charset="0"/>
                <a:cs typeface="Calibri" panose="020F0502020204030204" pitchFamily="34" charset="0"/>
              </a:rPr>
              <a:t>Jaehee</a:t>
            </a:r>
            <a:r>
              <a:rPr lang="en-US" altLang="ko-KR" sz="1600" i="1" dirty="0">
                <a:solidFill>
                  <a:schemeClr val="tx2"/>
                </a:solidFill>
                <a:latin typeface="Calibri" panose="020F0502020204030204" pitchFamily="34" charset="0"/>
                <a:cs typeface="Calibri" panose="020F0502020204030204" pitchFamily="34" charset="0"/>
              </a:rPr>
              <a:t> Cho</a:t>
            </a:r>
          </a:p>
          <a:p>
            <a:pPr>
              <a:lnSpc>
                <a:spcPct val="150000"/>
              </a:lnSpc>
            </a:pPr>
            <a:endParaRPr lang="en-US" altLang="ko-KR" sz="1600" i="1" dirty="0">
              <a:solidFill>
                <a:schemeClr val="tx2"/>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711433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b="1" i="1" dirty="0">
                <a:solidFill>
                  <a:schemeClr val="tx2"/>
                </a:solidFill>
                <a:latin typeface="Verdana" panose="020B0604030504040204" pitchFamily="34" charset="0"/>
                <a:ea typeface="Verdana" panose="020B0604030504040204" pitchFamily="34" charset="0"/>
                <a:cs typeface="Verdana" panose="020B0604030504040204" pitchFamily="34" charset="0"/>
              </a:rPr>
              <a:t>Q&amp;A</a:t>
            </a:r>
            <a:endParaRPr lang="ko-KR" altLang="en-US" dirty="0"/>
          </a:p>
        </p:txBody>
      </p:sp>
      <p:sp>
        <p:nvSpPr>
          <p:cNvPr id="3" name="슬라이드 번호 개체 틀 2"/>
          <p:cNvSpPr>
            <a:spLocks noGrp="1"/>
          </p:cNvSpPr>
          <p:nvPr>
            <p:ph type="sldNum" sz="quarter" idx="12"/>
          </p:nvPr>
        </p:nvSpPr>
        <p:spPr/>
        <p:txBody>
          <a:bodyPr/>
          <a:lstStyle/>
          <a:p>
            <a:fld id="{DCDBB718-6CC7-46CA-A061-C8118B79FF5F}" type="slidenum">
              <a:rPr lang="ko-KR" altLang="en-US" smtClean="0"/>
              <a:pPr/>
              <a:t>4</a:t>
            </a:fld>
            <a:endParaRPr lang="ko-KR" altLang="en-US" dirty="0"/>
          </a:p>
        </p:txBody>
      </p:sp>
      <p:sp>
        <p:nvSpPr>
          <p:cNvPr id="5" name="TextBox 4"/>
          <p:cNvSpPr txBox="1"/>
          <p:nvPr/>
        </p:nvSpPr>
        <p:spPr>
          <a:xfrm>
            <a:off x="611560" y="836712"/>
            <a:ext cx="7416824" cy="1569660"/>
          </a:xfrm>
          <a:prstGeom prst="rect">
            <a:avLst/>
          </a:prstGeom>
          <a:noFill/>
        </p:spPr>
        <p:txBody>
          <a:bodyPr wrap="square" rtlCol="0">
            <a:spAutoFit/>
          </a:bodyPr>
          <a:lstStyle/>
          <a:p>
            <a:r>
              <a:rPr lang="en-US" altLang="ko-KR" sz="1600" b="1" i="1" dirty="0">
                <a:solidFill>
                  <a:schemeClr val="tx2"/>
                </a:solidFill>
              </a:rPr>
              <a:t>Q. Generally, RFA can help to prevent the tumor ingrowth into metal stent so that it can increase stent patency. However, the cause of plastic stent blockage is different. It is usually caused by sludge, biofilm, and so on. So, How does RFA can prolong the stent patency of plastic stents?    </a:t>
            </a:r>
          </a:p>
          <a:p>
            <a:r>
              <a:rPr lang="en-US" altLang="ko-KR" sz="1600" b="1" i="1" dirty="0">
                <a:solidFill>
                  <a:schemeClr val="tx2"/>
                </a:solidFill>
              </a:rPr>
              <a:t>-Dr. Reddy - </a:t>
            </a:r>
          </a:p>
          <a:p>
            <a:endParaRPr lang="en-US" altLang="ko-KR" sz="1600" b="1" i="1" dirty="0">
              <a:solidFill>
                <a:schemeClr val="tx2"/>
              </a:solidFill>
            </a:endParaRPr>
          </a:p>
        </p:txBody>
      </p:sp>
      <p:sp>
        <p:nvSpPr>
          <p:cNvPr id="6" name="TextBox 5">
            <a:extLst>
              <a:ext uri="{FF2B5EF4-FFF2-40B4-BE49-F238E27FC236}">
                <a16:creationId xmlns:a16="http://schemas.microsoft.com/office/drawing/2014/main" xmlns="" id="{B489D57F-8E9D-4AC5-BEDB-D4CED0C24A20}"/>
              </a:ext>
            </a:extLst>
          </p:cNvPr>
          <p:cNvSpPr txBox="1"/>
          <p:nvPr/>
        </p:nvSpPr>
        <p:spPr>
          <a:xfrm>
            <a:off x="609654" y="2548878"/>
            <a:ext cx="7778770" cy="2308324"/>
          </a:xfrm>
          <a:prstGeom prst="rect">
            <a:avLst/>
          </a:prstGeom>
          <a:noFill/>
        </p:spPr>
        <p:txBody>
          <a:bodyPr wrap="square" rtlCol="0">
            <a:spAutoFit/>
          </a:bodyPr>
          <a:lstStyle/>
          <a:p>
            <a:pPr marL="342900" indent="-342900">
              <a:buAutoNum type="alphaUcPeriod"/>
            </a:pPr>
            <a:r>
              <a:rPr lang="en-US" altLang="ko-KR" i="1" dirty="0">
                <a:solidFill>
                  <a:schemeClr val="tx2"/>
                </a:solidFill>
                <a:latin typeface="Calibri" panose="020F0502020204030204" pitchFamily="34" charset="0"/>
                <a:cs typeface="Calibri" panose="020F0502020204030204" pitchFamily="34" charset="0"/>
              </a:rPr>
              <a:t>I do not know who plastic stent </a:t>
            </a:r>
            <a:r>
              <a:rPr lang="en-US" altLang="ko-KR" i="1" dirty="0" err="1">
                <a:solidFill>
                  <a:schemeClr val="tx2"/>
                </a:solidFill>
                <a:latin typeface="Calibri" panose="020F0502020204030204" pitchFamily="34" charset="0"/>
                <a:cs typeface="Calibri" panose="020F0502020204030204" pitchFamily="34" charset="0"/>
              </a:rPr>
              <a:t>occlsion</a:t>
            </a:r>
            <a:r>
              <a:rPr lang="en-US" altLang="ko-KR" i="1" dirty="0">
                <a:solidFill>
                  <a:schemeClr val="tx2"/>
                </a:solidFill>
                <a:latin typeface="Calibri" panose="020F0502020204030204" pitchFamily="34" charset="0"/>
                <a:cs typeface="Calibri" panose="020F0502020204030204" pitchFamily="34" charset="0"/>
              </a:rPr>
              <a:t> is affected by RFA. But RFA can maintain the longer patency of bile duct, so it may be related to the longer  stent patency of plastic stents. We need to do more work on this. – Dr. Cho -</a:t>
            </a:r>
          </a:p>
          <a:p>
            <a:pPr marL="342900" indent="-342900">
              <a:buAutoNum type="alphaUcPeriod"/>
            </a:pPr>
            <a:endParaRPr lang="en-US" altLang="ko-KR" i="1" dirty="0">
              <a:solidFill>
                <a:schemeClr val="tx2"/>
              </a:solidFill>
              <a:latin typeface="Calibri" panose="020F0502020204030204" pitchFamily="34" charset="0"/>
              <a:cs typeface="Calibri" panose="020F0502020204030204" pitchFamily="34" charset="0"/>
            </a:endParaRPr>
          </a:p>
          <a:p>
            <a:pPr marL="342900" indent="-342900">
              <a:buAutoNum type="alphaUcPeriod"/>
            </a:pPr>
            <a:r>
              <a:rPr lang="en-US" altLang="ko-KR" i="1" dirty="0">
                <a:solidFill>
                  <a:schemeClr val="tx2"/>
                </a:solidFill>
                <a:latin typeface="Calibri" panose="020F0502020204030204" pitchFamily="34" charset="0"/>
                <a:cs typeface="Calibri" panose="020F0502020204030204" pitchFamily="34" charset="0"/>
              </a:rPr>
              <a:t> We ablate and put plastic stent for those patients who need multiple treatment of RFA. It is difficult to ablate whole lesion at one session. So, if need multiple ablation, we put plastic stent.                                - Dr. </a:t>
            </a:r>
            <a:r>
              <a:rPr lang="en-US" altLang="ko-KR" i="1" dirty="0" err="1">
                <a:solidFill>
                  <a:schemeClr val="tx2"/>
                </a:solidFill>
                <a:latin typeface="Calibri" panose="020F0502020204030204" pitchFamily="34" charset="0"/>
                <a:cs typeface="Calibri" panose="020F0502020204030204" pitchFamily="34" charset="0"/>
              </a:rPr>
              <a:t>Rungsan</a:t>
            </a:r>
            <a:r>
              <a:rPr lang="en-US" altLang="ko-KR" i="1" dirty="0">
                <a:solidFill>
                  <a:schemeClr val="tx2"/>
                </a:solidFill>
                <a:latin typeface="Calibri" panose="020F0502020204030204" pitchFamily="34" charset="0"/>
                <a:cs typeface="Calibri" panose="020F0502020204030204" pitchFamily="34" charset="0"/>
              </a:rPr>
              <a:t> - </a:t>
            </a:r>
          </a:p>
          <a:p>
            <a:endParaRPr lang="en-US" altLang="ko-KR" i="1" dirty="0">
              <a:solidFill>
                <a:schemeClr val="tx2"/>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859615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b="1" i="1" dirty="0">
                <a:solidFill>
                  <a:schemeClr val="tx2"/>
                </a:solidFill>
                <a:latin typeface="Verdana" panose="020B0604030504040204" pitchFamily="34" charset="0"/>
                <a:ea typeface="Verdana" panose="020B0604030504040204" pitchFamily="34" charset="0"/>
                <a:cs typeface="Verdana" panose="020B0604030504040204" pitchFamily="34" charset="0"/>
              </a:rPr>
              <a:t>Q&amp;A</a:t>
            </a:r>
            <a:endParaRPr lang="ko-KR" altLang="en-US" dirty="0"/>
          </a:p>
        </p:txBody>
      </p:sp>
      <p:sp>
        <p:nvSpPr>
          <p:cNvPr id="3" name="슬라이드 번호 개체 틀 2"/>
          <p:cNvSpPr>
            <a:spLocks noGrp="1"/>
          </p:cNvSpPr>
          <p:nvPr>
            <p:ph type="sldNum" sz="quarter" idx="12"/>
          </p:nvPr>
        </p:nvSpPr>
        <p:spPr/>
        <p:txBody>
          <a:bodyPr/>
          <a:lstStyle/>
          <a:p>
            <a:fld id="{DCDBB718-6CC7-46CA-A061-C8118B79FF5F}" type="slidenum">
              <a:rPr lang="ko-KR" altLang="en-US" smtClean="0"/>
              <a:pPr/>
              <a:t>5</a:t>
            </a:fld>
            <a:endParaRPr lang="ko-KR" altLang="en-US" dirty="0"/>
          </a:p>
        </p:txBody>
      </p:sp>
      <p:sp>
        <p:nvSpPr>
          <p:cNvPr id="5" name="TextBox 4"/>
          <p:cNvSpPr txBox="1"/>
          <p:nvPr/>
        </p:nvSpPr>
        <p:spPr>
          <a:xfrm>
            <a:off x="611560" y="836712"/>
            <a:ext cx="7416824" cy="830997"/>
          </a:xfrm>
          <a:prstGeom prst="rect">
            <a:avLst/>
          </a:prstGeom>
          <a:noFill/>
        </p:spPr>
        <p:txBody>
          <a:bodyPr wrap="square" rtlCol="0">
            <a:spAutoFit/>
          </a:bodyPr>
          <a:lstStyle/>
          <a:p>
            <a:r>
              <a:rPr lang="en-US" altLang="ko-KR" sz="1600" b="1" i="1" dirty="0">
                <a:solidFill>
                  <a:schemeClr val="tx2"/>
                </a:solidFill>
              </a:rPr>
              <a:t>Q. How many days do you do RFA after </a:t>
            </a:r>
            <a:r>
              <a:rPr lang="en-US" altLang="ko-KR" sz="1600" b="1" i="1" dirty="0" err="1">
                <a:solidFill>
                  <a:schemeClr val="tx2"/>
                </a:solidFill>
              </a:rPr>
              <a:t>ampulectomy</a:t>
            </a:r>
            <a:r>
              <a:rPr lang="en-US" altLang="ko-KR" sz="1600" b="1" i="1" dirty="0">
                <a:solidFill>
                  <a:schemeClr val="tx2"/>
                </a:solidFill>
              </a:rPr>
              <a:t> to ablate the residual tissue?  </a:t>
            </a:r>
          </a:p>
          <a:p>
            <a:endParaRPr lang="en-US" altLang="ko-KR" sz="1600" b="1" i="1" dirty="0">
              <a:solidFill>
                <a:schemeClr val="tx2"/>
              </a:solidFill>
            </a:endParaRPr>
          </a:p>
        </p:txBody>
      </p:sp>
      <p:sp>
        <p:nvSpPr>
          <p:cNvPr id="6" name="TextBox 5">
            <a:extLst>
              <a:ext uri="{FF2B5EF4-FFF2-40B4-BE49-F238E27FC236}">
                <a16:creationId xmlns:a16="http://schemas.microsoft.com/office/drawing/2014/main" xmlns="" id="{B489D57F-8E9D-4AC5-BEDB-D4CED0C24A20}"/>
              </a:ext>
            </a:extLst>
          </p:cNvPr>
          <p:cNvSpPr txBox="1"/>
          <p:nvPr/>
        </p:nvSpPr>
        <p:spPr>
          <a:xfrm>
            <a:off x="611560" y="1691544"/>
            <a:ext cx="7778770" cy="1754326"/>
          </a:xfrm>
          <a:prstGeom prst="rect">
            <a:avLst/>
          </a:prstGeom>
          <a:noFill/>
        </p:spPr>
        <p:txBody>
          <a:bodyPr wrap="square" rtlCol="0">
            <a:spAutoFit/>
          </a:bodyPr>
          <a:lstStyle/>
          <a:p>
            <a:pPr marL="342900" indent="-342900">
              <a:buAutoNum type="alphaUcPeriod"/>
            </a:pPr>
            <a:r>
              <a:rPr lang="en-US" altLang="ko-KR" i="1" dirty="0">
                <a:solidFill>
                  <a:schemeClr val="tx2"/>
                </a:solidFill>
                <a:latin typeface="Calibri" panose="020F0502020204030204" pitchFamily="34" charset="0"/>
                <a:cs typeface="Calibri" panose="020F0502020204030204" pitchFamily="34" charset="0"/>
              </a:rPr>
              <a:t>Our Korean group performed RFA about 2 weeks after </a:t>
            </a:r>
            <a:r>
              <a:rPr lang="en-US" altLang="ko-KR" i="1" dirty="0" err="1">
                <a:solidFill>
                  <a:schemeClr val="tx2"/>
                </a:solidFill>
                <a:latin typeface="Calibri" panose="020F0502020204030204" pitchFamily="34" charset="0"/>
                <a:cs typeface="Calibri" panose="020F0502020204030204" pitchFamily="34" charset="0"/>
              </a:rPr>
              <a:t>ampullectomy</a:t>
            </a:r>
            <a:r>
              <a:rPr lang="en-US" altLang="ko-KR" i="1" dirty="0">
                <a:solidFill>
                  <a:schemeClr val="tx2"/>
                </a:solidFill>
                <a:latin typeface="Calibri" panose="020F0502020204030204" pitchFamily="34" charset="0"/>
                <a:cs typeface="Calibri" panose="020F0502020204030204" pitchFamily="34" charset="0"/>
              </a:rPr>
              <a:t>. </a:t>
            </a:r>
          </a:p>
          <a:p>
            <a:r>
              <a:rPr lang="en-US" altLang="ko-KR" i="1" dirty="0">
                <a:solidFill>
                  <a:schemeClr val="tx2"/>
                </a:solidFill>
                <a:latin typeface="Calibri" panose="020F0502020204030204" pitchFamily="34" charset="0"/>
                <a:cs typeface="Calibri" panose="020F0502020204030204" pitchFamily="34" charset="0"/>
              </a:rPr>
              <a:t>Interestingly, we performed RFA inside pancreatic duct in some cases. In the cases, we reduced the ablation time and lowered the power.                        - Dr. Cho - </a:t>
            </a:r>
          </a:p>
          <a:p>
            <a:r>
              <a:rPr lang="en-US" altLang="ko-KR" i="1" dirty="0">
                <a:solidFill>
                  <a:schemeClr val="tx2"/>
                </a:solidFill>
                <a:latin typeface="Calibri" panose="020F0502020204030204" pitchFamily="34" charset="0"/>
                <a:cs typeface="Calibri" panose="020F0502020204030204" pitchFamily="34" charset="0"/>
              </a:rPr>
              <a:t> </a:t>
            </a:r>
          </a:p>
          <a:p>
            <a:r>
              <a:rPr lang="en-US" altLang="ko-KR" i="1" dirty="0">
                <a:solidFill>
                  <a:schemeClr val="tx2"/>
                </a:solidFill>
                <a:latin typeface="Calibri" panose="020F0502020204030204" pitchFamily="34" charset="0"/>
                <a:cs typeface="Calibri" panose="020F0502020204030204" pitchFamily="34" charset="0"/>
              </a:rPr>
              <a:t>A.  We also do RFA 2 weeks after </a:t>
            </a:r>
            <a:r>
              <a:rPr lang="en-US" altLang="ko-KR" i="1" dirty="0" err="1">
                <a:solidFill>
                  <a:schemeClr val="tx2"/>
                </a:solidFill>
                <a:latin typeface="Calibri" panose="020F0502020204030204" pitchFamily="34" charset="0"/>
                <a:cs typeface="Calibri" panose="020F0502020204030204" pitchFamily="34" charset="0"/>
              </a:rPr>
              <a:t>ampullectomy</a:t>
            </a:r>
            <a:r>
              <a:rPr lang="en-US" altLang="ko-KR" i="1" dirty="0">
                <a:solidFill>
                  <a:schemeClr val="tx2"/>
                </a:solidFill>
                <a:latin typeface="Calibri" panose="020F0502020204030204" pitchFamily="34" charset="0"/>
                <a:cs typeface="Calibri" panose="020F0502020204030204" pitchFamily="34" charset="0"/>
              </a:rPr>
              <a:t>. And when we do ampullary RFA, we always place plastic stent in the pancreatic duct.                           - Dr. Reddy -</a:t>
            </a:r>
          </a:p>
        </p:txBody>
      </p:sp>
    </p:spTree>
    <p:extLst>
      <p:ext uri="{BB962C8B-B14F-4D97-AF65-F5344CB8AC3E}">
        <p14:creationId xmlns:p14="http://schemas.microsoft.com/office/powerpoint/2010/main" val="10411415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b="1" i="1" dirty="0">
                <a:solidFill>
                  <a:schemeClr val="tx2"/>
                </a:solidFill>
                <a:latin typeface="Verdana" panose="020B0604030504040204" pitchFamily="34" charset="0"/>
                <a:ea typeface="Verdana" panose="020B0604030504040204" pitchFamily="34" charset="0"/>
                <a:cs typeface="Verdana" panose="020B0604030504040204" pitchFamily="34" charset="0"/>
              </a:rPr>
              <a:t>Q&amp;A</a:t>
            </a:r>
            <a:endParaRPr lang="ko-KR" altLang="en-US" dirty="0"/>
          </a:p>
        </p:txBody>
      </p:sp>
      <p:sp>
        <p:nvSpPr>
          <p:cNvPr id="3" name="슬라이드 번호 개체 틀 2"/>
          <p:cNvSpPr>
            <a:spLocks noGrp="1"/>
          </p:cNvSpPr>
          <p:nvPr>
            <p:ph type="sldNum" sz="quarter" idx="12"/>
          </p:nvPr>
        </p:nvSpPr>
        <p:spPr/>
        <p:txBody>
          <a:bodyPr/>
          <a:lstStyle/>
          <a:p>
            <a:fld id="{DCDBB718-6CC7-46CA-A061-C8118B79FF5F}" type="slidenum">
              <a:rPr lang="ko-KR" altLang="en-US" smtClean="0"/>
              <a:pPr/>
              <a:t>6</a:t>
            </a:fld>
            <a:endParaRPr lang="ko-KR" altLang="en-US" dirty="0"/>
          </a:p>
        </p:txBody>
      </p:sp>
      <p:sp>
        <p:nvSpPr>
          <p:cNvPr id="5" name="TextBox 4"/>
          <p:cNvSpPr txBox="1"/>
          <p:nvPr/>
        </p:nvSpPr>
        <p:spPr>
          <a:xfrm>
            <a:off x="611560" y="836712"/>
            <a:ext cx="7416824" cy="830997"/>
          </a:xfrm>
          <a:prstGeom prst="rect">
            <a:avLst/>
          </a:prstGeom>
          <a:noFill/>
        </p:spPr>
        <p:txBody>
          <a:bodyPr wrap="square" rtlCol="0">
            <a:spAutoFit/>
          </a:bodyPr>
          <a:lstStyle/>
          <a:p>
            <a:r>
              <a:rPr lang="en-US" altLang="ko-KR" sz="1600" b="1" i="1" dirty="0">
                <a:solidFill>
                  <a:schemeClr val="tx2"/>
                </a:solidFill>
              </a:rPr>
              <a:t>Q. How long do you take an interval in multiple sessions in biliary stricture after plastic stents?  </a:t>
            </a:r>
          </a:p>
          <a:p>
            <a:endParaRPr lang="en-US" altLang="ko-KR" sz="1600" b="1" i="1" dirty="0">
              <a:solidFill>
                <a:schemeClr val="tx2"/>
              </a:solidFill>
            </a:endParaRPr>
          </a:p>
        </p:txBody>
      </p:sp>
      <p:sp>
        <p:nvSpPr>
          <p:cNvPr id="6" name="TextBox 5">
            <a:extLst>
              <a:ext uri="{FF2B5EF4-FFF2-40B4-BE49-F238E27FC236}">
                <a16:creationId xmlns:a16="http://schemas.microsoft.com/office/drawing/2014/main" xmlns="" id="{B489D57F-8E9D-4AC5-BEDB-D4CED0C24A20}"/>
              </a:ext>
            </a:extLst>
          </p:cNvPr>
          <p:cNvSpPr txBox="1"/>
          <p:nvPr/>
        </p:nvSpPr>
        <p:spPr>
          <a:xfrm>
            <a:off x="611560" y="1691544"/>
            <a:ext cx="7778770" cy="923330"/>
          </a:xfrm>
          <a:prstGeom prst="rect">
            <a:avLst/>
          </a:prstGeom>
          <a:noFill/>
        </p:spPr>
        <p:txBody>
          <a:bodyPr wrap="square" rtlCol="0">
            <a:spAutoFit/>
          </a:bodyPr>
          <a:lstStyle/>
          <a:p>
            <a:pPr marL="342900" indent="-342900">
              <a:buAutoNum type="alphaUcPeriod"/>
            </a:pPr>
            <a:r>
              <a:rPr lang="en-US" altLang="ko-KR" i="1" dirty="0">
                <a:solidFill>
                  <a:schemeClr val="tx2"/>
                </a:solidFill>
                <a:latin typeface="Calibri" panose="020F0502020204030204" pitchFamily="34" charset="0"/>
                <a:cs typeface="Calibri" panose="020F0502020204030204" pitchFamily="34" charset="0"/>
              </a:rPr>
              <a:t>I take 2-3 months. But, after first session, the stent occlusion takes place sooner.  So, I take 2 months after the first RFA.          - Dr. Cho - </a:t>
            </a:r>
          </a:p>
          <a:p>
            <a:r>
              <a:rPr lang="en-US" altLang="ko-KR" i="1" dirty="0">
                <a:solidFill>
                  <a:schemeClr val="tx2"/>
                </a:solidFill>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2610671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b="1" i="1" dirty="0">
                <a:solidFill>
                  <a:schemeClr val="tx2"/>
                </a:solidFill>
                <a:latin typeface="Verdana" panose="020B0604030504040204" pitchFamily="34" charset="0"/>
                <a:ea typeface="Verdana" panose="020B0604030504040204" pitchFamily="34" charset="0"/>
                <a:cs typeface="Verdana" panose="020B0604030504040204" pitchFamily="34" charset="0"/>
              </a:rPr>
              <a:t>Q&amp;A</a:t>
            </a:r>
            <a:endParaRPr lang="ko-KR" altLang="en-US" dirty="0"/>
          </a:p>
        </p:txBody>
      </p:sp>
      <p:sp>
        <p:nvSpPr>
          <p:cNvPr id="3" name="슬라이드 번호 개체 틀 2"/>
          <p:cNvSpPr>
            <a:spLocks noGrp="1"/>
          </p:cNvSpPr>
          <p:nvPr>
            <p:ph type="sldNum" sz="quarter" idx="12"/>
          </p:nvPr>
        </p:nvSpPr>
        <p:spPr>
          <a:xfrm>
            <a:off x="6961584" y="6492875"/>
            <a:ext cx="2133600" cy="365125"/>
          </a:xfrm>
        </p:spPr>
        <p:txBody>
          <a:bodyPr/>
          <a:lstStyle/>
          <a:p>
            <a:fld id="{DCDBB718-6CC7-46CA-A061-C8118B79FF5F}" type="slidenum">
              <a:rPr lang="ko-KR" altLang="en-US" smtClean="0"/>
              <a:pPr/>
              <a:t>7</a:t>
            </a:fld>
            <a:endParaRPr lang="ko-KR" altLang="en-US" dirty="0"/>
          </a:p>
        </p:txBody>
      </p:sp>
      <p:sp>
        <p:nvSpPr>
          <p:cNvPr id="5" name="TextBox 4"/>
          <p:cNvSpPr txBox="1"/>
          <p:nvPr/>
        </p:nvSpPr>
        <p:spPr>
          <a:xfrm>
            <a:off x="611560" y="836712"/>
            <a:ext cx="7416824" cy="830997"/>
          </a:xfrm>
          <a:prstGeom prst="rect">
            <a:avLst/>
          </a:prstGeom>
          <a:noFill/>
        </p:spPr>
        <p:txBody>
          <a:bodyPr wrap="square" rtlCol="0">
            <a:spAutoFit/>
          </a:bodyPr>
          <a:lstStyle/>
          <a:p>
            <a:r>
              <a:rPr lang="en-US" altLang="ko-KR" sz="1600" b="1" i="1" dirty="0">
                <a:solidFill>
                  <a:schemeClr val="tx2"/>
                </a:solidFill>
              </a:rPr>
              <a:t>Q. Is it safe to do hilar RFA</a:t>
            </a:r>
            <a:r>
              <a:rPr lang="ko-KR" altLang="en-US" sz="1600" b="1" i="1" dirty="0">
                <a:solidFill>
                  <a:schemeClr val="tx2"/>
                </a:solidFill>
              </a:rPr>
              <a:t> </a:t>
            </a:r>
            <a:r>
              <a:rPr lang="en-US" altLang="ko-KR" sz="1600" b="1" i="1" dirty="0">
                <a:solidFill>
                  <a:schemeClr val="tx2"/>
                </a:solidFill>
              </a:rPr>
              <a:t>in</a:t>
            </a:r>
            <a:r>
              <a:rPr lang="ko-KR" altLang="en-US" sz="1600" b="1" i="1" dirty="0">
                <a:solidFill>
                  <a:schemeClr val="tx2"/>
                </a:solidFill>
              </a:rPr>
              <a:t> </a:t>
            </a:r>
            <a:r>
              <a:rPr lang="en-US" altLang="ko-KR" sz="1600" b="1" i="1" dirty="0">
                <a:solidFill>
                  <a:schemeClr val="tx2"/>
                </a:solidFill>
              </a:rPr>
              <a:t>patients</a:t>
            </a:r>
            <a:r>
              <a:rPr lang="ko-KR" altLang="en-US" sz="1600" b="1" i="1" dirty="0">
                <a:solidFill>
                  <a:schemeClr val="tx2"/>
                </a:solidFill>
              </a:rPr>
              <a:t> </a:t>
            </a:r>
            <a:r>
              <a:rPr lang="en-US" altLang="ko-KR" sz="1600" b="1" i="1" dirty="0">
                <a:solidFill>
                  <a:schemeClr val="tx2"/>
                </a:solidFill>
              </a:rPr>
              <a:t>with the tumor encasing</a:t>
            </a:r>
            <a:r>
              <a:rPr lang="ko-KR" altLang="en-US" sz="1600" b="1" i="1" dirty="0">
                <a:solidFill>
                  <a:schemeClr val="tx2"/>
                </a:solidFill>
              </a:rPr>
              <a:t> </a:t>
            </a:r>
            <a:r>
              <a:rPr lang="en-US" altLang="ko-KR" sz="1600" b="1" i="1" dirty="0">
                <a:solidFill>
                  <a:schemeClr val="tx2"/>
                </a:solidFill>
              </a:rPr>
              <a:t>portal</a:t>
            </a:r>
            <a:r>
              <a:rPr lang="ko-KR" altLang="en-US" sz="1600" b="1" i="1" dirty="0">
                <a:solidFill>
                  <a:schemeClr val="tx2"/>
                </a:solidFill>
              </a:rPr>
              <a:t> </a:t>
            </a:r>
            <a:r>
              <a:rPr lang="en-US" altLang="ko-KR" sz="1600" b="1" i="1" dirty="0">
                <a:solidFill>
                  <a:schemeClr val="tx2"/>
                </a:solidFill>
              </a:rPr>
              <a:t>vein</a:t>
            </a:r>
            <a:r>
              <a:rPr lang="ko-KR" altLang="en-US" sz="1600" b="1" i="1" dirty="0">
                <a:solidFill>
                  <a:schemeClr val="tx2"/>
                </a:solidFill>
              </a:rPr>
              <a:t> </a:t>
            </a:r>
            <a:r>
              <a:rPr lang="en-US" altLang="ko-KR" sz="1600" b="1" i="1" dirty="0">
                <a:solidFill>
                  <a:schemeClr val="tx2"/>
                </a:solidFill>
              </a:rPr>
              <a:t>and</a:t>
            </a:r>
            <a:r>
              <a:rPr lang="ko-KR" altLang="en-US" sz="1600" b="1" i="1" dirty="0">
                <a:solidFill>
                  <a:schemeClr val="tx2"/>
                </a:solidFill>
              </a:rPr>
              <a:t> </a:t>
            </a:r>
            <a:r>
              <a:rPr lang="en-US" altLang="ko-KR" sz="1600" b="1" i="1" dirty="0">
                <a:solidFill>
                  <a:schemeClr val="tx2"/>
                </a:solidFill>
              </a:rPr>
              <a:t>hepatic</a:t>
            </a:r>
            <a:r>
              <a:rPr lang="ko-KR" altLang="en-US" sz="1600" b="1" i="1" dirty="0">
                <a:solidFill>
                  <a:schemeClr val="tx2"/>
                </a:solidFill>
              </a:rPr>
              <a:t> </a:t>
            </a:r>
            <a:r>
              <a:rPr lang="en-US" altLang="ko-KR" sz="1600" b="1" i="1" dirty="0">
                <a:solidFill>
                  <a:schemeClr val="tx2"/>
                </a:solidFill>
              </a:rPr>
              <a:t>artery?</a:t>
            </a:r>
          </a:p>
          <a:p>
            <a:endParaRPr lang="en-US" altLang="ko-KR" sz="1600" b="1" i="1" dirty="0">
              <a:solidFill>
                <a:schemeClr val="tx2"/>
              </a:solidFill>
            </a:endParaRPr>
          </a:p>
        </p:txBody>
      </p:sp>
      <p:sp>
        <p:nvSpPr>
          <p:cNvPr id="6" name="TextBox 5">
            <a:extLst>
              <a:ext uri="{FF2B5EF4-FFF2-40B4-BE49-F238E27FC236}">
                <a16:creationId xmlns:a16="http://schemas.microsoft.com/office/drawing/2014/main" xmlns="" id="{B489D57F-8E9D-4AC5-BEDB-D4CED0C24A20}"/>
              </a:ext>
            </a:extLst>
          </p:cNvPr>
          <p:cNvSpPr txBox="1"/>
          <p:nvPr/>
        </p:nvSpPr>
        <p:spPr>
          <a:xfrm>
            <a:off x="611560" y="1691544"/>
            <a:ext cx="7778770" cy="2585323"/>
          </a:xfrm>
          <a:prstGeom prst="rect">
            <a:avLst/>
          </a:prstGeom>
          <a:noFill/>
        </p:spPr>
        <p:txBody>
          <a:bodyPr wrap="square" rtlCol="0">
            <a:spAutoFit/>
          </a:bodyPr>
          <a:lstStyle/>
          <a:p>
            <a:pPr marL="342900" indent="-342900">
              <a:buAutoNum type="alphaUcPeriod"/>
            </a:pPr>
            <a:r>
              <a:rPr lang="en-US" altLang="ko-KR" i="1" dirty="0">
                <a:solidFill>
                  <a:schemeClr val="tx2"/>
                </a:solidFill>
                <a:latin typeface="Calibri" panose="020F0502020204030204" pitchFamily="34" charset="0"/>
                <a:cs typeface="Calibri" panose="020F0502020204030204" pitchFamily="34" charset="0"/>
              </a:rPr>
              <a:t>Hilar RFA, especially, for the extension to right intrahepatic duct, I am very careful of it. We do intraductal ultrasound to look at the anatomy of right hepatic artery before doing hilar RFA because the right duct is very close the artery. We had 2 major </a:t>
            </a:r>
            <a:r>
              <a:rPr lang="en-US" altLang="ko-KR" i="1" dirty="0" err="1">
                <a:solidFill>
                  <a:schemeClr val="tx2"/>
                </a:solidFill>
                <a:latin typeface="Calibri" panose="020F0502020204030204" pitchFamily="34" charset="0"/>
                <a:cs typeface="Calibri" panose="020F0502020204030204" pitchFamily="34" charset="0"/>
              </a:rPr>
              <a:t>hemobilia</a:t>
            </a:r>
            <a:r>
              <a:rPr lang="en-US" altLang="ko-KR" i="1" dirty="0">
                <a:solidFill>
                  <a:schemeClr val="tx2"/>
                </a:solidFill>
                <a:latin typeface="Calibri" panose="020F0502020204030204" pitchFamily="34" charset="0"/>
                <a:cs typeface="Calibri" panose="020F0502020204030204" pitchFamily="34" charset="0"/>
              </a:rPr>
              <a:t> cases with Habib and the both are from the right hepatic artery.   </a:t>
            </a:r>
          </a:p>
          <a:p>
            <a:r>
              <a:rPr lang="en-US" altLang="ko-KR" i="1" dirty="0">
                <a:solidFill>
                  <a:schemeClr val="tx2"/>
                </a:solidFill>
                <a:latin typeface="Calibri" panose="020F0502020204030204" pitchFamily="34" charset="0"/>
                <a:cs typeface="Calibri" panose="020F0502020204030204" pitchFamily="34" charset="0"/>
              </a:rPr>
              <a:t>      With portal vein, major portal vein never comes to the RFA field so it is not</a:t>
            </a:r>
          </a:p>
          <a:p>
            <a:r>
              <a:rPr lang="en-US" altLang="ko-KR" i="1" dirty="0">
                <a:solidFill>
                  <a:schemeClr val="tx2"/>
                </a:solidFill>
                <a:latin typeface="Calibri" panose="020F0502020204030204" pitchFamily="34" charset="0"/>
                <a:cs typeface="Calibri" panose="020F0502020204030204" pitchFamily="34" charset="0"/>
              </a:rPr>
              <a:t>      major problem in this case.                                                               - Dr. Reddy - </a:t>
            </a:r>
          </a:p>
          <a:p>
            <a:r>
              <a:rPr lang="en-US" altLang="ko-KR" i="1" dirty="0">
                <a:solidFill>
                  <a:schemeClr val="tx2"/>
                </a:solidFill>
                <a:latin typeface="Calibri" panose="020F0502020204030204" pitchFamily="34" charset="0"/>
                <a:cs typeface="Calibri" panose="020F0502020204030204" pitchFamily="34" charset="0"/>
              </a:rPr>
              <a:t> </a:t>
            </a:r>
          </a:p>
          <a:p>
            <a:r>
              <a:rPr lang="en-US" altLang="ko-KR" i="1" dirty="0">
                <a:solidFill>
                  <a:schemeClr val="tx2"/>
                </a:solidFill>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29074040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b="1" i="1" dirty="0">
                <a:solidFill>
                  <a:schemeClr val="tx2"/>
                </a:solidFill>
                <a:latin typeface="Verdana" panose="020B0604030504040204" pitchFamily="34" charset="0"/>
                <a:ea typeface="Verdana" panose="020B0604030504040204" pitchFamily="34" charset="0"/>
                <a:cs typeface="Verdana" panose="020B0604030504040204" pitchFamily="34" charset="0"/>
              </a:rPr>
              <a:t>Q&amp;A</a:t>
            </a:r>
            <a:endParaRPr lang="ko-KR" altLang="en-US" dirty="0"/>
          </a:p>
        </p:txBody>
      </p:sp>
      <p:sp>
        <p:nvSpPr>
          <p:cNvPr id="3" name="슬라이드 번호 개체 틀 2"/>
          <p:cNvSpPr>
            <a:spLocks noGrp="1"/>
          </p:cNvSpPr>
          <p:nvPr>
            <p:ph type="sldNum" sz="quarter" idx="12"/>
          </p:nvPr>
        </p:nvSpPr>
        <p:spPr/>
        <p:txBody>
          <a:bodyPr/>
          <a:lstStyle/>
          <a:p>
            <a:fld id="{DCDBB718-6CC7-46CA-A061-C8118B79FF5F}" type="slidenum">
              <a:rPr lang="ko-KR" altLang="en-US" smtClean="0"/>
              <a:pPr/>
              <a:t>8</a:t>
            </a:fld>
            <a:endParaRPr lang="ko-KR" altLang="en-US" dirty="0"/>
          </a:p>
        </p:txBody>
      </p:sp>
      <p:sp>
        <p:nvSpPr>
          <p:cNvPr id="5" name="TextBox 4"/>
          <p:cNvSpPr txBox="1"/>
          <p:nvPr/>
        </p:nvSpPr>
        <p:spPr>
          <a:xfrm>
            <a:off x="611560" y="836712"/>
            <a:ext cx="7416824" cy="646331"/>
          </a:xfrm>
          <a:prstGeom prst="rect">
            <a:avLst/>
          </a:prstGeom>
          <a:noFill/>
        </p:spPr>
        <p:txBody>
          <a:bodyPr wrap="square" rtlCol="0">
            <a:spAutoFit/>
          </a:bodyPr>
          <a:lstStyle/>
          <a:p>
            <a:r>
              <a:rPr lang="en-US" altLang="ko-KR" b="1" i="1" dirty="0">
                <a:solidFill>
                  <a:schemeClr val="tx2"/>
                </a:solidFill>
              </a:rPr>
              <a:t>Q. Have you ablated benign biliary strictures ? </a:t>
            </a:r>
          </a:p>
          <a:p>
            <a:endParaRPr lang="en-US" altLang="ko-KR" b="1" i="1" dirty="0">
              <a:solidFill>
                <a:schemeClr val="tx2"/>
              </a:solidFill>
            </a:endParaRPr>
          </a:p>
        </p:txBody>
      </p:sp>
      <p:sp>
        <p:nvSpPr>
          <p:cNvPr id="6" name="TextBox 5">
            <a:extLst>
              <a:ext uri="{FF2B5EF4-FFF2-40B4-BE49-F238E27FC236}">
                <a16:creationId xmlns:a16="http://schemas.microsoft.com/office/drawing/2014/main" xmlns="" id="{B489D57F-8E9D-4AC5-BEDB-D4CED0C24A20}"/>
              </a:ext>
            </a:extLst>
          </p:cNvPr>
          <p:cNvSpPr txBox="1"/>
          <p:nvPr/>
        </p:nvSpPr>
        <p:spPr>
          <a:xfrm>
            <a:off x="611560" y="1514539"/>
            <a:ext cx="7416824" cy="2639441"/>
          </a:xfrm>
          <a:prstGeom prst="rect">
            <a:avLst/>
          </a:prstGeom>
          <a:noFill/>
        </p:spPr>
        <p:txBody>
          <a:bodyPr wrap="square" rtlCol="0">
            <a:spAutoFit/>
          </a:bodyPr>
          <a:lstStyle/>
          <a:p>
            <a:pPr marL="342900" indent="-342900">
              <a:lnSpc>
                <a:spcPct val="150000"/>
              </a:lnSpc>
              <a:buAutoNum type="alphaUcPeriod"/>
            </a:pPr>
            <a:r>
              <a:rPr lang="en-US" altLang="ko-KR" sz="1600" i="1" dirty="0">
                <a:solidFill>
                  <a:schemeClr val="tx2"/>
                </a:solidFill>
                <a:latin typeface="Calibri" panose="020F0502020204030204" pitchFamily="34" charset="0"/>
                <a:cs typeface="Calibri" panose="020F0502020204030204" pitchFamily="34" charset="0"/>
              </a:rPr>
              <a:t>I do not have any experience.                                                               - Dr.  Cho -</a:t>
            </a:r>
          </a:p>
          <a:p>
            <a:pPr marL="342900" indent="-342900">
              <a:lnSpc>
                <a:spcPct val="150000"/>
              </a:lnSpc>
              <a:buAutoNum type="alphaUcPeriod"/>
            </a:pPr>
            <a:endParaRPr lang="en-US" altLang="ko-KR" sz="1600" i="1" dirty="0">
              <a:solidFill>
                <a:schemeClr val="tx2"/>
              </a:solidFill>
              <a:latin typeface="Calibri" panose="020F0502020204030204" pitchFamily="34" charset="0"/>
              <a:cs typeface="Calibri" panose="020F0502020204030204" pitchFamily="34" charset="0"/>
            </a:endParaRPr>
          </a:p>
          <a:p>
            <a:pPr marL="342900" indent="-342900">
              <a:lnSpc>
                <a:spcPct val="150000"/>
              </a:lnSpc>
              <a:buAutoNum type="alphaUcPeriod"/>
            </a:pPr>
            <a:r>
              <a:rPr lang="en-US" altLang="ko-KR" sz="1600" i="1" dirty="0">
                <a:solidFill>
                  <a:schemeClr val="tx2"/>
                </a:solidFill>
                <a:latin typeface="Calibri" panose="020F0502020204030204" pitchFamily="34" charset="0"/>
                <a:cs typeface="Calibri" panose="020F0502020204030204" pitchFamily="34" charset="0"/>
              </a:rPr>
              <a:t>No, either. There is one paper from China where biliary RFA was applied to benign strictures, especially post operative tight strictures. But the treatment is till not established and chance of perforation is very high. I do not recommend for benign strictures at present.                                                              - Dr. </a:t>
            </a:r>
            <a:r>
              <a:rPr lang="en-US" altLang="ko-KR" sz="1600" i="1" dirty="0" err="1">
                <a:solidFill>
                  <a:schemeClr val="tx2"/>
                </a:solidFill>
                <a:latin typeface="Calibri" panose="020F0502020204030204" pitchFamily="34" charset="0"/>
                <a:cs typeface="Calibri" panose="020F0502020204030204" pitchFamily="34" charset="0"/>
              </a:rPr>
              <a:t>Nageshwar</a:t>
            </a:r>
            <a:r>
              <a:rPr lang="en-US" altLang="ko-KR" sz="1600" i="1" dirty="0">
                <a:solidFill>
                  <a:schemeClr val="tx2"/>
                </a:solidFill>
                <a:latin typeface="Calibri" panose="020F0502020204030204" pitchFamily="34" charset="0"/>
                <a:cs typeface="Calibri" panose="020F0502020204030204" pitchFamily="34" charset="0"/>
              </a:rPr>
              <a:t> Reddy-</a:t>
            </a:r>
          </a:p>
          <a:p>
            <a:pPr>
              <a:lnSpc>
                <a:spcPct val="150000"/>
              </a:lnSpc>
            </a:pPr>
            <a:endParaRPr lang="en-US" altLang="ko-KR" sz="1600" i="1" dirty="0">
              <a:solidFill>
                <a:schemeClr val="tx2"/>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895777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b="1" i="1" dirty="0">
                <a:solidFill>
                  <a:schemeClr val="tx2"/>
                </a:solidFill>
                <a:latin typeface="Verdana" panose="020B0604030504040204" pitchFamily="34" charset="0"/>
                <a:ea typeface="Verdana" panose="020B0604030504040204" pitchFamily="34" charset="0"/>
                <a:cs typeface="Verdana" panose="020B0604030504040204" pitchFamily="34" charset="0"/>
              </a:rPr>
              <a:t>Q&amp;A</a:t>
            </a:r>
            <a:endParaRPr lang="ko-KR" altLang="en-US" dirty="0"/>
          </a:p>
        </p:txBody>
      </p:sp>
      <p:sp>
        <p:nvSpPr>
          <p:cNvPr id="3" name="슬라이드 번호 개체 틀 2"/>
          <p:cNvSpPr>
            <a:spLocks noGrp="1"/>
          </p:cNvSpPr>
          <p:nvPr>
            <p:ph type="sldNum" sz="quarter" idx="12"/>
          </p:nvPr>
        </p:nvSpPr>
        <p:spPr/>
        <p:txBody>
          <a:bodyPr/>
          <a:lstStyle/>
          <a:p>
            <a:fld id="{DCDBB718-6CC7-46CA-A061-C8118B79FF5F}" type="slidenum">
              <a:rPr lang="ko-KR" altLang="en-US" smtClean="0"/>
              <a:pPr/>
              <a:t>9</a:t>
            </a:fld>
            <a:endParaRPr lang="ko-KR" altLang="en-US" dirty="0"/>
          </a:p>
        </p:txBody>
      </p:sp>
      <p:sp>
        <p:nvSpPr>
          <p:cNvPr id="5" name="TextBox 4"/>
          <p:cNvSpPr txBox="1"/>
          <p:nvPr/>
        </p:nvSpPr>
        <p:spPr>
          <a:xfrm>
            <a:off x="611560" y="836712"/>
            <a:ext cx="7416824" cy="584775"/>
          </a:xfrm>
          <a:prstGeom prst="rect">
            <a:avLst/>
          </a:prstGeom>
          <a:noFill/>
        </p:spPr>
        <p:txBody>
          <a:bodyPr wrap="square" rtlCol="0">
            <a:spAutoFit/>
          </a:bodyPr>
          <a:lstStyle/>
          <a:p>
            <a:r>
              <a:rPr lang="en-US" altLang="ko-KR" sz="1600" b="1" i="1" dirty="0">
                <a:solidFill>
                  <a:schemeClr val="tx2"/>
                </a:solidFill>
              </a:rPr>
              <a:t>Q. Is it possible to have the RFA catheter while doing </a:t>
            </a:r>
            <a:r>
              <a:rPr lang="en-US" altLang="ko-KR" sz="1600" b="1" i="1" dirty="0" err="1">
                <a:solidFill>
                  <a:schemeClr val="tx2"/>
                </a:solidFill>
              </a:rPr>
              <a:t>cholangioscope</a:t>
            </a:r>
            <a:r>
              <a:rPr lang="en-US" altLang="ko-KR" sz="1600" b="1" i="1" dirty="0">
                <a:solidFill>
                  <a:schemeClr val="tx2"/>
                </a:solidFill>
              </a:rPr>
              <a:t>? </a:t>
            </a:r>
          </a:p>
          <a:p>
            <a:endParaRPr lang="en-US" altLang="ko-KR" sz="1600" b="1" i="1" dirty="0">
              <a:solidFill>
                <a:schemeClr val="tx2"/>
              </a:solidFill>
            </a:endParaRPr>
          </a:p>
        </p:txBody>
      </p:sp>
      <p:sp>
        <p:nvSpPr>
          <p:cNvPr id="6" name="TextBox 5">
            <a:extLst>
              <a:ext uri="{FF2B5EF4-FFF2-40B4-BE49-F238E27FC236}">
                <a16:creationId xmlns:a16="http://schemas.microsoft.com/office/drawing/2014/main" xmlns="" id="{B489D57F-8E9D-4AC5-BEDB-D4CED0C24A20}"/>
              </a:ext>
            </a:extLst>
          </p:cNvPr>
          <p:cNvSpPr txBox="1"/>
          <p:nvPr/>
        </p:nvSpPr>
        <p:spPr>
          <a:xfrm>
            <a:off x="611560" y="1691544"/>
            <a:ext cx="7778770" cy="2862322"/>
          </a:xfrm>
          <a:prstGeom prst="rect">
            <a:avLst/>
          </a:prstGeom>
          <a:noFill/>
        </p:spPr>
        <p:txBody>
          <a:bodyPr wrap="square" rtlCol="0">
            <a:spAutoFit/>
          </a:bodyPr>
          <a:lstStyle/>
          <a:p>
            <a:pPr marL="342900" indent="-342900">
              <a:buAutoNum type="alphaUcPeriod"/>
            </a:pPr>
            <a:r>
              <a:rPr lang="en-US" altLang="ko-KR" i="1" dirty="0">
                <a:solidFill>
                  <a:schemeClr val="tx2"/>
                </a:solidFill>
                <a:latin typeface="Calibri" panose="020F0502020204030204" pitchFamily="34" charset="0"/>
                <a:cs typeface="Calibri" panose="020F0502020204030204" pitchFamily="34" charset="0"/>
              </a:rPr>
              <a:t>RFA is very blinded procedure. If the tissue does not contact the catheter, we don’t get actually good and effective RFA. So, if we can see, we can get very RFA. With the standard nasal </a:t>
            </a:r>
            <a:r>
              <a:rPr lang="en-US" altLang="ko-KR" i="1" dirty="0" err="1">
                <a:solidFill>
                  <a:schemeClr val="tx2"/>
                </a:solidFill>
                <a:latin typeface="Calibri" panose="020F0502020204030204" pitchFamily="34" charset="0"/>
                <a:cs typeface="Calibri" panose="020F0502020204030204" pitchFamily="34" charset="0"/>
              </a:rPr>
              <a:t>cholangioscope</a:t>
            </a:r>
            <a:r>
              <a:rPr lang="en-US" altLang="ko-KR" i="1" dirty="0">
                <a:solidFill>
                  <a:schemeClr val="tx2"/>
                </a:solidFill>
                <a:latin typeface="Calibri" panose="020F0502020204030204" pitchFamily="34" charset="0"/>
                <a:cs typeface="Calibri" panose="020F0502020204030204" pitchFamily="34" charset="0"/>
              </a:rPr>
              <a:t>, we can have RFA catheter inside.  However, for spyglass scope, we don’t have any catheter.  - Dr. Reddy – </a:t>
            </a:r>
          </a:p>
          <a:p>
            <a:pPr marL="342900" indent="-342900">
              <a:buAutoNum type="alphaUcPeriod"/>
            </a:pPr>
            <a:endParaRPr lang="en-US" altLang="ko-KR" i="1" dirty="0">
              <a:solidFill>
                <a:schemeClr val="tx2"/>
              </a:solidFill>
              <a:latin typeface="Calibri" panose="020F0502020204030204" pitchFamily="34" charset="0"/>
              <a:cs typeface="Calibri" panose="020F0502020204030204" pitchFamily="34" charset="0"/>
            </a:endParaRPr>
          </a:p>
          <a:p>
            <a:pPr marL="342900" indent="-342900">
              <a:buAutoNum type="alphaUcPeriod"/>
            </a:pPr>
            <a:r>
              <a:rPr lang="en-US" altLang="ko-KR" i="1" dirty="0">
                <a:solidFill>
                  <a:schemeClr val="tx2"/>
                </a:solidFill>
                <a:latin typeface="Calibri" panose="020F0502020204030204" pitchFamily="34" charset="0"/>
                <a:cs typeface="Calibri" panose="020F0502020204030204" pitchFamily="34" charset="0"/>
              </a:rPr>
              <a:t>We have some experience of percutaneous transhepatic </a:t>
            </a:r>
            <a:r>
              <a:rPr lang="en-US" altLang="ko-KR" i="1" dirty="0" err="1">
                <a:solidFill>
                  <a:schemeClr val="tx2"/>
                </a:solidFill>
                <a:latin typeface="Calibri" panose="020F0502020204030204" pitchFamily="34" charset="0"/>
                <a:cs typeface="Calibri" panose="020F0502020204030204" pitchFamily="34" charset="0"/>
              </a:rPr>
              <a:t>cholangioscopy</a:t>
            </a:r>
            <a:r>
              <a:rPr lang="en-US" altLang="ko-KR" i="1" dirty="0">
                <a:solidFill>
                  <a:schemeClr val="tx2"/>
                </a:solidFill>
                <a:latin typeface="Calibri" panose="020F0502020204030204" pitchFamily="34" charset="0"/>
                <a:cs typeface="Calibri" panose="020F0502020204030204" pitchFamily="34" charset="0"/>
              </a:rPr>
              <a:t> (PTC).</a:t>
            </a:r>
          </a:p>
          <a:p>
            <a:r>
              <a:rPr lang="en-US" altLang="ko-KR" i="1" dirty="0">
                <a:solidFill>
                  <a:schemeClr val="tx2"/>
                </a:solidFill>
                <a:latin typeface="Calibri" panose="020F0502020204030204" pitchFamily="34" charset="0"/>
                <a:cs typeface="Calibri" panose="020F0502020204030204" pitchFamily="34" charset="0"/>
              </a:rPr>
              <a:t>       Along the scope, we insert the RFA catheter and do ablation under direct</a:t>
            </a:r>
          </a:p>
          <a:p>
            <a:r>
              <a:rPr lang="en-US" altLang="ko-KR" i="1" dirty="0">
                <a:solidFill>
                  <a:schemeClr val="tx2"/>
                </a:solidFill>
                <a:latin typeface="Calibri" panose="020F0502020204030204" pitchFamily="34" charset="0"/>
                <a:cs typeface="Calibri" panose="020F0502020204030204" pitchFamily="34" charset="0"/>
              </a:rPr>
              <a:t>       visualization. </a:t>
            </a:r>
          </a:p>
          <a:p>
            <a:r>
              <a:rPr lang="en-US" altLang="ko-KR" i="1" dirty="0">
                <a:solidFill>
                  <a:schemeClr val="tx2"/>
                </a:solidFill>
                <a:latin typeface="Calibri" panose="020F0502020204030204" pitchFamily="34" charset="0"/>
                <a:cs typeface="Calibri" panose="020F0502020204030204" pitchFamily="34" charset="0"/>
              </a:rPr>
              <a:t> </a:t>
            </a:r>
          </a:p>
          <a:p>
            <a:r>
              <a:rPr lang="en-US" altLang="ko-KR" i="1" dirty="0">
                <a:solidFill>
                  <a:schemeClr val="tx2"/>
                </a:solidFill>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3715084575"/>
      </p:ext>
    </p:extLst>
  </p:cSld>
  <p:clrMapOvr>
    <a:masterClrMapping/>
  </p:clrMapOvr>
</p:sld>
</file>

<file path=ppt/theme/theme1.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50505</TotalTime>
  <Words>1471</Words>
  <Application>Microsoft Office PowerPoint</Application>
  <PresentationFormat>화면 슬라이드 쇼(4:3)</PresentationFormat>
  <Paragraphs>92</Paragraphs>
  <Slides>16</Slides>
  <Notes>1</Notes>
  <HiddenSlides>0</HiddenSlides>
  <MMClips>0</MMClips>
  <ScaleCrop>false</ScaleCrop>
  <HeadingPairs>
    <vt:vector size="6" baseType="variant">
      <vt:variant>
        <vt:lpstr>사용한 글꼴</vt:lpstr>
      </vt:variant>
      <vt:variant>
        <vt:i4>6</vt:i4>
      </vt:variant>
      <vt:variant>
        <vt:lpstr>테마</vt:lpstr>
      </vt:variant>
      <vt:variant>
        <vt:i4>1</vt:i4>
      </vt:variant>
      <vt:variant>
        <vt:lpstr>슬라이드 제목</vt:lpstr>
      </vt:variant>
      <vt:variant>
        <vt:i4>16</vt:i4>
      </vt:variant>
    </vt:vector>
  </HeadingPairs>
  <TitlesOfParts>
    <vt:vector size="23" baseType="lpstr">
      <vt:lpstr>KoPub돋움체 Medium</vt:lpstr>
      <vt:lpstr>맑은 고딕</vt:lpstr>
      <vt:lpstr>Arial</vt:lpstr>
      <vt:lpstr>Calibri</vt:lpstr>
      <vt:lpstr>MV Boli</vt:lpstr>
      <vt:lpstr>Verdana</vt:lpstr>
      <vt:lpstr>Office 테마</vt:lpstr>
      <vt:lpstr>ELRA</vt:lpstr>
      <vt:lpstr>PowerPoint 프레젠테이션</vt:lpstr>
      <vt:lpstr>Q&amp;A</vt:lpstr>
      <vt:lpstr>Q&amp;A</vt:lpstr>
      <vt:lpstr>Q&amp;A</vt:lpstr>
      <vt:lpstr>Q&amp;A</vt:lpstr>
      <vt:lpstr>Q&amp;A</vt:lpstr>
      <vt:lpstr>Q&amp;A</vt:lpstr>
      <vt:lpstr>Q&amp;A</vt:lpstr>
      <vt:lpstr>Q&amp;A</vt:lpstr>
      <vt:lpstr>Q&amp;A</vt:lpstr>
      <vt:lpstr>Q&amp;A</vt:lpstr>
      <vt:lpstr>Q&amp;A</vt:lpstr>
      <vt:lpstr>Q&amp;A</vt:lpstr>
      <vt:lpstr>Q&amp;A</vt:lpstr>
      <vt:lpstr>PowerPoint 프레젠테이션</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creator>YUMI</dc:creator>
  <cp:lastModifiedBy>user</cp:lastModifiedBy>
  <cp:revision>1025</cp:revision>
  <cp:lastPrinted>2020-01-20T06:26:34Z</cp:lastPrinted>
  <dcterms:created xsi:type="dcterms:W3CDTF">2014-06-23T05:37:29Z</dcterms:created>
  <dcterms:modified xsi:type="dcterms:W3CDTF">2021-03-29T03:11:23Z</dcterms:modified>
</cp:coreProperties>
</file>